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62" r:id="rId2"/>
    <p:sldId id="266" r:id="rId3"/>
    <p:sldId id="265" r:id="rId4"/>
    <p:sldId id="263" r:id="rId5"/>
    <p:sldId id="267" r:id="rId6"/>
    <p:sldId id="268" r:id="rId7"/>
    <p:sldId id="269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DB0D04B4-7D1F-4404-96FC-1B7A62F15BDB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0F16F203-8F96-46F4-978A-69191381873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6190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2FC181C-FA3C-412C-B5EA-32414E8E1753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7CC384-12AE-45F2-ABC1-669F97C05F68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BD00CA-D898-4774-B972-634682300D7C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740D0-F815-4C00-AEFD-01C2494D1E84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BD7FE5B-8B3A-41CD-B4CC-C3C865073304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36502F-49E3-4908-83C9-1C9488B4091C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0A7E85-43E8-4F3D-861D-7AB60FEE6E3B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58DDB-F855-4A78-A883-C6897CBE40EE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F6358E-9D79-4182-BFCD-18600B4BF45F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A41FB2-27A0-45A5-A017-38F38013A2F8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0D80A4-953F-4E54-A950-4AA7FD73486C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2157A-5583-4E62-96C9-573B0B5125E5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36A764-D309-47A5-B3B8-6516D923743B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66208C-83C5-43CA-AF73-4E2698269692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5B63D7-C80E-47BC-B538-4D39CB2FFF26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42621A-7BA0-47E5-9BFE-60FFEBF29239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D1D7B3-84FC-4AA6-9775-A29A7090496C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951D18-8235-4BCE-BB73-06937BE1ADCA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C87666-C21D-44CF-A81B-D06CC6E132E1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9EFC7E-4894-45C9-BE4D-D13B00BFD528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7CAD118-8B20-4F16-90F8-6F4F50CD9223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39EC40-740D-4020-BB48-AF8CAADF4ED7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cambiar el estilo de título	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159FD0EA-783F-4D55-A1DB-4371CFC4908A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/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5078D75-CE37-4358-A99A-A5E02599931F}" type="slidenum">
              <a:rPr lang="es-ES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BojbjoMtt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TWKbfoike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S5FCdx7Dn0o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3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175967"/>
              </p:ext>
            </p:extLst>
          </p:nvPr>
        </p:nvGraphicFramePr>
        <p:xfrm>
          <a:off x="1368425" y="2924175"/>
          <a:ext cx="6405563" cy="3438337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Nikola Košťálová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VY_32_INOVACE_14B_18_Punk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 nová vlna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14B_Dějiny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nonartificiální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hudby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bude ověřen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11.6. 2013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 je určen k výkladu učiva. Žáci se seznamují s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novým hudebním žánrem – punk a nová vlna, jeho charakteristikou a interprety.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3347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8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9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50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13351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116013" y="2565400"/>
            <a:ext cx="7772400" cy="1470025"/>
          </a:xfrm>
        </p:spPr>
        <p:txBody>
          <a:bodyPr/>
          <a:lstStyle/>
          <a:p>
            <a:r>
              <a:rPr lang="cs-CZ" sz="8800">
                <a:solidFill>
                  <a:schemeClr val="bg1"/>
                </a:solidFill>
              </a:rPr>
              <a:t>Punk a nová vlna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 sz="6000">
                <a:solidFill>
                  <a:schemeClr val="bg1"/>
                </a:solidFill>
              </a:rPr>
              <a:t>Punk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27200" y="1989138"/>
            <a:ext cx="7416800" cy="4525962"/>
          </a:xfrm>
        </p:spPr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 1976 – Sex Pistols</a:t>
            </a:r>
          </a:p>
          <a:p>
            <a:r>
              <a:rPr lang="cs-CZ">
                <a:solidFill>
                  <a:schemeClr val="bg1"/>
                </a:solidFill>
              </a:rPr>
              <a:t> hudba bourá vše</a:t>
            </a:r>
          </a:p>
          <a:p>
            <a:r>
              <a:rPr lang="cs-CZ">
                <a:solidFill>
                  <a:schemeClr val="bg1"/>
                </a:solidFill>
              </a:rPr>
              <a:t> punk = prevít, puberťák</a:t>
            </a:r>
          </a:p>
          <a:p>
            <a:r>
              <a:rPr lang="cs-CZ">
                <a:solidFill>
                  <a:schemeClr val="bg1"/>
                </a:solidFill>
              </a:rPr>
              <a:t> hudba primitivní, drsná, agresivní</a:t>
            </a:r>
          </a:p>
          <a:p>
            <a:r>
              <a:rPr lang="cs-CZ">
                <a:solidFill>
                  <a:schemeClr val="bg1"/>
                </a:solidFill>
              </a:rPr>
              <a:t> kvalita je sporná</a:t>
            </a:r>
          </a:p>
          <a:p>
            <a:r>
              <a:rPr lang="cs-CZ">
                <a:solidFill>
                  <a:schemeClr val="bg1"/>
                </a:solidFill>
              </a:rPr>
              <a:t> heslo: „stačí umět tři akordy a můžeš jít hrát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Sex </a:t>
            </a:r>
            <a:r>
              <a:rPr lang="cs-CZ" dirty="0" err="1">
                <a:solidFill>
                  <a:schemeClr val="bg1"/>
                </a:solidFill>
              </a:rPr>
              <a:t>Pistols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3775" y="1484784"/>
            <a:ext cx="8229600" cy="4525962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 šokující chování, skandální výstupy </a:t>
            </a:r>
          </a:p>
          <a:p>
            <a:pPr>
              <a:buFontTx/>
              <a:buNone/>
            </a:pPr>
            <a:r>
              <a:rPr lang="cs-CZ" dirty="0">
                <a:solidFill>
                  <a:schemeClr val="bg1"/>
                </a:solidFill>
              </a:rPr>
              <a:t>	 v médiích</a:t>
            </a:r>
          </a:p>
          <a:p>
            <a:r>
              <a:rPr lang="cs-CZ" dirty="0">
                <a:solidFill>
                  <a:schemeClr val="bg1"/>
                </a:solidFill>
              </a:rPr>
              <a:t> vznik 1976</a:t>
            </a:r>
          </a:p>
          <a:p>
            <a:r>
              <a:rPr lang="cs-CZ" dirty="0">
                <a:solidFill>
                  <a:schemeClr val="bg1"/>
                </a:solidFill>
              </a:rPr>
              <a:t> pouze jedno LP</a:t>
            </a:r>
          </a:p>
          <a:p>
            <a:r>
              <a:rPr lang="cs-CZ" dirty="0">
                <a:solidFill>
                  <a:schemeClr val="bg1"/>
                </a:solidFill>
              </a:rPr>
              <a:t> „jepičí život“</a:t>
            </a:r>
          </a:p>
        </p:txBody>
      </p:sp>
      <p:pic>
        <p:nvPicPr>
          <p:cNvPr id="2" name="Obrázek 1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936" y="2636912"/>
            <a:ext cx="4788024" cy="31900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4048" y="5949280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Poslechni si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Další interpreti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712" y="1484784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 80. léta </a:t>
            </a:r>
            <a:r>
              <a:rPr lang="cs-CZ" dirty="0" err="1">
                <a:solidFill>
                  <a:schemeClr val="bg1"/>
                </a:solidFill>
              </a:rPr>
              <a:t>Nirvana</a:t>
            </a:r>
            <a:endParaRPr lang="cs-CZ" dirty="0">
              <a:solidFill>
                <a:schemeClr val="bg1"/>
              </a:solidFill>
            </a:endParaRPr>
          </a:p>
          <a:p>
            <a:pPr lvl="1"/>
            <a:r>
              <a:rPr lang="cs-CZ" dirty="0">
                <a:solidFill>
                  <a:schemeClr val="bg1"/>
                </a:solidFill>
              </a:rPr>
              <a:t> hlavní představitel Kurt </a:t>
            </a:r>
            <a:r>
              <a:rPr lang="cs-CZ" dirty="0" err="1">
                <a:solidFill>
                  <a:schemeClr val="bg1"/>
                </a:solidFill>
              </a:rPr>
              <a:t>Cobain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" name="Obrázek 1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708920"/>
            <a:ext cx="4945732" cy="37092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83768" y="6488668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Poslechni si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Nová vlna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 konec 70. let</a:t>
            </a:r>
          </a:p>
          <a:p>
            <a:r>
              <a:rPr lang="cs-CZ">
                <a:solidFill>
                  <a:schemeClr val="bg1"/>
                </a:solidFill>
              </a:rPr>
              <a:t> nejtypičtější představitel skupina POLICE</a:t>
            </a:r>
          </a:p>
          <a:p>
            <a:pPr>
              <a:buFontTx/>
              <a:buNone/>
            </a:pPr>
            <a:r>
              <a:rPr lang="cs-CZ">
                <a:solidFill>
                  <a:schemeClr val="bg1"/>
                </a:solidFill>
              </a:rPr>
              <a:t>	se zpěvákem Stingem</a:t>
            </a:r>
          </a:p>
          <a:p>
            <a:r>
              <a:rPr lang="cs-CZ">
                <a:solidFill>
                  <a:schemeClr val="bg1"/>
                </a:solidFill>
              </a:rPr>
              <a:t> vychází z punku</a:t>
            </a:r>
          </a:p>
          <a:p>
            <a:r>
              <a:rPr lang="cs-CZ">
                <a:solidFill>
                  <a:schemeClr val="bg1"/>
                </a:solidFill>
              </a:rPr>
              <a:t> „dole šlape“ (rytmus bicích a doprovodná kytara), „nahoře pluje“ (odlehčený zpěv)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Reggae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640" y="1700808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 vznik na Jamajce</a:t>
            </a:r>
          </a:p>
          <a:p>
            <a:r>
              <a:rPr lang="cs-CZ" dirty="0">
                <a:solidFill>
                  <a:schemeClr val="bg1"/>
                </a:solidFill>
              </a:rPr>
              <a:t> do USA prostřednictvím latinskoamerických přistěhovalců</a:t>
            </a:r>
          </a:p>
          <a:p>
            <a:r>
              <a:rPr lang="cs-CZ" dirty="0">
                <a:solidFill>
                  <a:schemeClr val="bg1"/>
                </a:solidFill>
              </a:rPr>
              <a:t> houpavý rytmus a exotická melodika</a:t>
            </a:r>
          </a:p>
          <a:p>
            <a:r>
              <a:rPr lang="cs-CZ" dirty="0">
                <a:solidFill>
                  <a:schemeClr val="bg1"/>
                </a:solidFill>
              </a:rPr>
              <a:t> Bob </a:t>
            </a:r>
            <a:r>
              <a:rPr lang="cs-CZ" dirty="0" err="1">
                <a:solidFill>
                  <a:schemeClr val="bg1"/>
                </a:solidFill>
              </a:rPr>
              <a:t>Marley</a:t>
            </a:r>
            <a:endParaRPr lang="cs-CZ" dirty="0">
              <a:solidFill>
                <a:schemeClr val="bg1"/>
              </a:solidFill>
            </a:endParaRPr>
          </a:p>
          <a:p>
            <a:pPr>
              <a:buFontTx/>
              <a:buNone/>
            </a:pP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rakouský zpěvák </a:t>
            </a:r>
            <a:r>
              <a:rPr lang="cs-CZ" dirty="0" err="1">
                <a:solidFill>
                  <a:schemeClr val="bg1"/>
                </a:solidFill>
              </a:rPr>
              <a:t>Falco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Bob </a:t>
            </a:r>
            <a:r>
              <a:rPr lang="cs-CZ" dirty="0" err="1" smtClean="0">
                <a:solidFill>
                  <a:schemeClr val="bg1"/>
                </a:solidFill>
              </a:rPr>
              <a:t>Marley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556792"/>
            <a:ext cx="6615551" cy="4226603"/>
          </a:xfrm>
        </p:spPr>
      </p:pic>
      <p:sp>
        <p:nvSpPr>
          <p:cNvPr id="5" name="TextovéPole 4"/>
          <p:cNvSpPr txBox="1"/>
          <p:nvPr/>
        </p:nvSpPr>
        <p:spPr>
          <a:xfrm>
            <a:off x="2627784" y="6021288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Poslechni si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818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85" name="Group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025787"/>
              </p:ext>
            </p:extLst>
          </p:nvPr>
        </p:nvGraphicFramePr>
        <p:xfrm>
          <a:off x="1388106" y="2708921"/>
          <a:ext cx="6407150" cy="391416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25422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LAUSULE. </a:t>
                      </a:r>
                      <a:r>
                        <a:rPr lang="cs-CZ" sz="1100" i="1" dirty="0" smtClean="0"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effectLst/>
                        </a:rPr>
                        <a:t> [online]. [cit. 7.6.2013]. Dostupný na WWW: http://cs.wikipedia.org/wiki/Soubor:Sex_Pistols_in_Paradiso.jpg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JAROSHY.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7.6..2013]. Dostupný na WWW: http://www.youtube.com/watch?v=cBojbjoMttI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entertainment.nbcnews.com</a:t>
                      </a:r>
                      <a:r>
                        <a:rPr lang="cs-CZ" sz="1100" dirty="0" smtClean="0">
                          <a:effectLst/>
                        </a:rPr>
                        <a:t> [online]. [cit. 7.6.2013]. Dostupný na WWW: http://entertainment.nbcnews.com/_news/2012/10/31/14835988-nirvana-bass-smashed-in-video-could-fetch-40000?lite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NIRVANAVEVO.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7.6.2013]. Dostupný na WWW: http://www.youtube.com/watch?v=hTWKbfoikeg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urbanislandz.com</a:t>
                      </a:r>
                      <a:r>
                        <a:rPr lang="cs-CZ" sz="1100" dirty="0" smtClean="0">
                          <a:effectLst/>
                        </a:rPr>
                        <a:t> [online]. [cit. 7.6.2013]. Dostupný na WWW: http://urbanislandz.com/2013/02/06/birthday-dopeness-bob-marley-would-be-68-today/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PGROENBERG.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7.6.2013]. Dostupný na WWW: http://www.youtube.com/watch?v=S5FCdx7Dn0o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9861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Citace: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CHARALAMBIDIS, Alexandros. </a:t>
                      </a:r>
                      <a:r>
                        <a:rPr lang="cs-CZ" sz="12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2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79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776" y="125412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0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4950" y="1760495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82" name="Rectangle 4"/>
          <p:cNvSpPr>
            <a:spLocks noChangeArrowheads="1"/>
          </p:cNvSpPr>
          <p:nvPr/>
        </p:nvSpPr>
        <p:spPr bwMode="auto">
          <a:xfrm>
            <a:off x="620463" y="1048039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bg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bg1"/>
              </a:solidFill>
            </a:endParaRPr>
          </a:p>
          <a:p>
            <a:pPr eaLnBrk="0" hangingPunct="0"/>
            <a:endParaRPr lang="cs-CZ" dirty="0"/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1385</Template>
  <TotalTime>133</TotalTime>
  <Words>200</Words>
  <Application>Microsoft Office PowerPoint</Application>
  <PresentationFormat>Předvádění na obrazovce (4:3)</PresentationFormat>
  <Paragraphs>74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Diseño predeterminado</vt:lpstr>
      <vt:lpstr>Prezentace aplikace PowerPoint</vt:lpstr>
      <vt:lpstr>Punk a nová vlna</vt:lpstr>
      <vt:lpstr>Punk</vt:lpstr>
      <vt:lpstr>Sex Pistols</vt:lpstr>
      <vt:lpstr>Další interpreti</vt:lpstr>
      <vt:lpstr>Nová vlna</vt:lpstr>
      <vt:lpstr>Reggae</vt:lpstr>
      <vt:lpstr>Bob Marley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7</cp:revision>
  <dcterms:created xsi:type="dcterms:W3CDTF">2012-04-04T05:08:45Z</dcterms:created>
  <dcterms:modified xsi:type="dcterms:W3CDTF">2013-06-07T15:43:56Z</dcterms:modified>
</cp:coreProperties>
</file>