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3" r:id="rId5"/>
    <p:sldId id="264" r:id="rId6"/>
    <p:sldId id="265" r:id="rId7"/>
    <p:sldId id="258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E7D4824-4A1F-4A2A-9BAD-055715DEF51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8D808F0-B801-4D00-B801-658BCC2590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emf"/><Relationship Id="rId9" Type="http://schemas.openxmlformats.org/officeDocument/2006/relationships/image" Target="../media/image10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emf"/><Relationship Id="rId3" Type="http://schemas.openxmlformats.org/officeDocument/2006/relationships/image" Target="../media/image13.emf"/><Relationship Id="rId7" Type="http://schemas.openxmlformats.org/officeDocument/2006/relationships/image" Target="../media/image17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emf"/><Relationship Id="rId4" Type="http://schemas.openxmlformats.org/officeDocument/2006/relationships/image" Target="../media/image14.emf"/><Relationship Id="rId9" Type="http://schemas.openxmlformats.org/officeDocument/2006/relationships/image" Target="../media/image19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13" Type="http://schemas.openxmlformats.org/officeDocument/2006/relationships/image" Target="../media/image12.emf"/><Relationship Id="rId3" Type="http://schemas.openxmlformats.org/officeDocument/2006/relationships/image" Target="../media/image5.emf"/><Relationship Id="rId7" Type="http://schemas.openxmlformats.org/officeDocument/2006/relationships/image" Target="../media/image6.jpeg"/><Relationship Id="rId12" Type="http://schemas.openxmlformats.org/officeDocument/2006/relationships/image" Target="../media/image17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emf"/><Relationship Id="rId11" Type="http://schemas.openxmlformats.org/officeDocument/2006/relationships/image" Target="../media/image19.emf"/><Relationship Id="rId5" Type="http://schemas.openxmlformats.org/officeDocument/2006/relationships/image" Target="../media/image10.emf"/><Relationship Id="rId10" Type="http://schemas.openxmlformats.org/officeDocument/2006/relationships/image" Target="../media/image3.jpeg"/><Relationship Id="rId4" Type="http://schemas.openxmlformats.org/officeDocument/2006/relationships/image" Target="../media/image20.jpeg"/><Relationship Id="rId9" Type="http://schemas.openxmlformats.org/officeDocument/2006/relationships/image" Target="../media/image18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A1ortky&amp;ex=1&amp;AxInstalled=copy&amp;Download=MC900057018&amp;ext=WMF&amp;c=0" TargetMode="External"/><Relationship Id="rId3" Type="http://schemas.openxmlformats.org/officeDocument/2006/relationships/hyperlink" Target="http://office.microsoft.com/cs-cz/images/results.aspx?qu=kalhoty&amp;ex=1&amp;AxInstalled=copy&amp;Download=MC900057018&amp;ext=WMF&amp;c=0" TargetMode="External"/><Relationship Id="rId7" Type="http://schemas.openxmlformats.org/officeDocument/2006/relationships/hyperlink" Target="http://office.microsoft.com/cs-cz/images/results.aspx?qu=sukn%C4%9B&amp;ex=1&amp;AxInstalled=copy&amp;Download=MC900057018&amp;ext=WMF&amp;c=0" TargetMode="External"/><Relationship Id="rId2" Type="http://schemas.openxmlformats.org/officeDocument/2006/relationships/hyperlink" Target="http://office.microsoft.com/cs-cz/images/results.aspx?qu=tri%C4%8Dko&amp;ex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bunda&amp;ex=1&amp;AxInstalled=copy&amp;Download=MC900057018&amp;ext=WMF&amp;c=0" TargetMode="External"/><Relationship Id="rId5" Type="http://schemas.openxmlformats.org/officeDocument/2006/relationships/hyperlink" Target="http://office.microsoft.com/cs-cz/images/results.aspx?qu=svetr&amp;ex=1&amp;AxInstalled=copy&amp;Download=MC900057018&amp;ext=WMF&amp;c=0" TargetMode="External"/><Relationship Id="rId4" Type="http://schemas.openxmlformats.org/officeDocument/2006/relationships/hyperlink" Target="http://office.microsoft.com/cs-cz/images/results.aspx?qu=jeans&amp;ex=1&amp;AxInstalled=copy&amp;Download=MC900057018&amp;ext=WMF&amp;c=0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%C5%A1%C3%A1la&amp;ex=1" TargetMode="External"/><Relationship Id="rId2" Type="http://schemas.openxmlformats.org/officeDocument/2006/relationships/hyperlink" Target="http://office.microsoft.com/cs-cz/images/results.aspx?qu=klobouk&amp;ex=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pono%C5%BEky&amp;ex=1&amp;AxInstalled=copy&amp;Download=MC900057018&amp;ext=WMF&amp;c=0" TargetMode="External"/><Relationship Id="rId5" Type="http://schemas.openxmlformats.org/officeDocument/2006/relationships/hyperlink" Target="http://office.microsoft.com/cs-cz/images/results.aspx?qu=boty&amp;ex=1&amp;AxInstalled=copy&amp;Download=MC900057018&amp;ext=WMF&amp;c=0" TargetMode="External"/><Relationship Id="rId4" Type="http://schemas.openxmlformats.org/officeDocument/2006/relationships/hyperlink" Target="http://office.microsoft.com/cs-cz/images/results.aspx?qu=rukavice&amp;ex=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068960"/>
            <a:ext cx="5637010" cy="3441768"/>
          </a:xfrm>
        </p:spPr>
        <p:txBody>
          <a:bodyPr>
            <a:normAutofit fontScale="70000" lnSpcReduction="20000"/>
          </a:bodyPr>
          <a:lstStyle/>
          <a:p>
            <a:pPr lvl="0"/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Název školy: ZŠ Štětí, Ostrovní 300</a:t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Autor: Lenka </a:t>
            </a:r>
            <a:r>
              <a:rPr lang="cs-CZ" sz="2400" b="1" dirty="0" err="1">
                <a:solidFill>
                  <a:schemeClr val="tx1"/>
                </a:solidFill>
                <a:latin typeface="Bookman Old Style" pitchFamily="18" charset="0"/>
              </a:rPr>
              <a:t>Pizúrová</a:t>
            </a: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Název materiálu: VY_32_INOVACE_AJ.7.A.+</a:t>
            </a:r>
            <a:r>
              <a:rPr lang="cs-CZ" sz="2400" b="1" dirty="0" smtClean="0">
                <a:solidFill>
                  <a:schemeClr val="tx1"/>
                </a:solidFill>
                <a:latin typeface="Bookman Old Style" pitchFamily="18" charset="0"/>
              </a:rPr>
              <a:t>B.19_clothes</a:t>
            </a: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Název: </a:t>
            </a:r>
            <a:r>
              <a:rPr lang="cs-CZ" sz="2400" b="1" dirty="0" err="1" smtClean="0">
                <a:solidFill>
                  <a:schemeClr val="tx1"/>
                </a:solidFill>
                <a:latin typeface="Bookman Old Style" pitchFamily="18" charset="0"/>
              </a:rPr>
              <a:t>Clothes</a:t>
            </a: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Vzdělávací oblast: Jazyk a jazyková komunikace</a:t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Vzdělávací obor: Cizí jazyk – anglický jazyk</a:t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Téma: </a:t>
            </a:r>
            <a:r>
              <a:rPr lang="cs-CZ" sz="2400" b="1" dirty="0" smtClean="0">
                <a:solidFill>
                  <a:schemeClr val="tx1"/>
                </a:solidFill>
                <a:latin typeface="Bookman Old Style" pitchFamily="18" charset="0"/>
              </a:rPr>
              <a:t>Oblečení</a:t>
            </a: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/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Ročník: 7.</a:t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Školní rok: 2012/2013</a:t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Datum: </a:t>
            </a:r>
            <a:r>
              <a:rPr lang="cs-CZ" sz="2400" b="1" dirty="0" smtClean="0">
                <a:solidFill>
                  <a:schemeClr val="tx1"/>
                </a:solidFill>
                <a:latin typeface="Bookman Old Style" pitchFamily="18" charset="0"/>
              </a:rPr>
              <a:t>30.05</a:t>
            </a: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. 2013</a:t>
            </a:r>
            <a:b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</a:br>
            <a:r>
              <a:rPr lang="cs-CZ" sz="2400" b="1" dirty="0">
                <a:solidFill>
                  <a:schemeClr val="tx1"/>
                </a:solidFill>
                <a:latin typeface="Bookman Old Style" pitchFamily="18" charset="0"/>
              </a:rPr>
              <a:t>Číslo operačního programu:CZ.1.07/1.4.00/21.1693</a:t>
            </a:r>
            <a:endParaRPr lang="cs-CZ" sz="2000" b="1" dirty="0">
              <a:solidFill>
                <a:schemeClr val="tx1"/>
              </a:solidFill>
              <a:latin typeface="Bookman Old Style" pitchFamily="18" charset="0"/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15616" y="476672"/>
            <a:ext cx="7175351" cy="1793167"/>
          </a:xfrm>
        </p:spPr>
        <p:txBody>
          <a:bodyPr/>
          <a:lstStyle/>
          <a:p>
            <a:pPr algn="ctr"/>
            <a:r>
              <a:rPr lang="cs-CZ" sz="7200" dirty="0" smtClean="0"/>
              <a:t>CLOTHES</a:t>
            </a:r>
            <a:endParaRPr lang="cs-CZ" sz="7200" dirty="0"/>
          </a:p>
        </p:txBody>
      </p:sp>
      <p:pic>
        <p:nvPicPr>
          <p:cNvPr id="4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56685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763688" cy="148478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091596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234" y="188640"/>
            <a:ext cx="6512511" cy="760730"/>
          </a:xfrm>
        </p:spPr>
        <p:txBody>
          <a:bodyPr/>
          <a:lstStyle/>
          <a:p>
            <a:pPr algn="ctr"/>
            <a:r>
              <a:rPr lang="cs-CZ" sz="3200" dirty="0" smtClean="0"/>
              <a:t>DO YOU KNOW THESE CLOTHES?</a:t>
            </a:r>
            <a:endParaRPr lang="cs-CZ" sz="3200" dirty="0"/>
          </a:p>
        </p:txBody>
      </p:sp>
      <p:pic>
        <p:nvPicPr>
          <p:cNvPr id="1028" name="Picture 4" descr="dlouhé kalhoty,domácnost,kalhoty,móda,oděv,šat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540183"/>
            <a:ext cx="1872208" cy="15744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šaty,prádlo,ořezané snímky,ořezané obrázky,pánská móda,pánské oděvy,PNG,košile,průhledné pozadí,trička,bílá tričk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3101" y="3010745"/>
            <a:ext cx="1368152" cy="143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7564" y="4655496"/>
            <a:ext cx="1008112" cy="14171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 descr="Hlavní obrázek zboží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417" y="1584031"/>
            <a:ext cx="1368152" cy="123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http://images.clipartlogo.com/files/ss/original/952/95205703/vector-illustration-of-dress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39669"/>
            <a:ext cx="1152128" cy="14157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2254" y="1769256"/>
            <a:ext cx="1537300" cy="86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4" descr="http://images.clipartlogo.com/files/images/41/413451/dress-clip-art_f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872464"/>
            <a:ext cx="1656184" cy="2391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36595"/>
            <a:ext cx="1895061" cy="10556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Vintag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872464"/>
            <a:ext cx="1628793" cy="1512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07278" y="3986099"/>
            <a:ext cx="583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HAT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068656" y="6240040"/>
            <a:ext cx="5870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CAP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92613" y="1251026"/>
            <a:ext cx="989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T-SHIRT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1986024"/>
            <a:ext cx="7698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SHIRT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714561" y="6114590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JEANS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1092" y="2219033"/>
            <a:ext cx="12378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TROUSERS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338971" y="3259204"/>
            <a:ext cx="8050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DRESS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811048" y="949370"/>
            <a:ext cx="752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SKIRT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186039" y="6055374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BLOUSE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6911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75215" y="221523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DO YOU KNOW THESE CLOTHES</a:t>
            </a:r>
            <a:endParaRPr lang="cs-CZ" dirty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797152"/>
            <a:ext cx="1847390" cy="1247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4395" y="1844824"/>
            <a:ext cx="2561534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140" y="5082200"/>
            <a:ext cx="1800200" cy="1495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583213"/>
            <a:ext cx="2160240" cy="1239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2" descr="http://images.clipartlogo.com/files/images/44/440655/free-vector-hoodie-templates-front-and-back_f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75432"/>
            <a:ext cx="2160240" cy="1057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66513" y="3567135"/>
            <a:ext cx="1872208" cy="1454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348881"/>
            <a:ext cx="1636634" cy="1115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3462" y="4518481"/>
            <a:ext cx="1245012" cy="1005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2343702" y="1954605"/>
            <a:ext cx="9718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SHORTS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20552" y="5675361"/>
            <a:ext cx="24392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SWEATSHIRT / HOODY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2228" y="3904092"/>
            <a:ext cx="8258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SCARF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86839" y="3716832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SHOES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21340" y="4897534"/>
            <a:ext cx="9829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GLOVES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86477" y="2520793"/>
            <a:ext cx="832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SOCKS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3405" y="5890286"/>
            <a:ext cx="9605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JACKET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7992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60648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WHAT DO YOU WEAR IN…?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038331"/>
            <a:ext cx="1378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SPRING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83768" y="2052532"/>
            <a:ext cx="15712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</a:rPr>
              <a:t>SUMMER</a:t>
            </a:r>
            <a:endParaRPr lang="cs-CZ" sz="28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788024" y="2052532"/>
            <a:ext cx="16273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AUTUMN</a:t>
            </a:r>
            <a:endParaRPr lang="cs-CZ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948264" y="2034840"/>
            <a:ext cx="148470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65000"/>
                  </a:schemeClr>
                </a:solidFill>
              </a:rPr>
              <a:t>WINTER</a:t>
            </a:r>
            <a:endParaRPr lang="cs-CZ" sz="2800" b="1" dirty="0">
              <a:solidFill>
                <a:schemeClr val="bg1">
                  <a:lumMod val="65000"/>
                </a:schemeClr>
              </a:solidFill>
            </a:endParaRPr>
          </a:p>
        </p:txBody>
      </p:sp>
      <p:pic>
        <p:nvPicPr>
          <p:cNvPr id="7" name="Picture 2" descr="šaty,prádlo,ořezané snímky,ořezané obrázky,pánská móda,pánské oděvy,PNG,košile,průhledné pozadí,trička,bílá trič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504" y="3794778"/>
            <a:ext cx="920884" cy="981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1335" y="5085183"/>
            <a:ext cx="779223" cy="1074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4" descr="http://images.clipartlogo.com/files/images/41/413451/dress-clip-art_f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883343"/>
            <a:ext cx="828092" cy="1070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2563" y="4422806"/>
            <a:ext cx="1224136" cy="707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54631" y="3124409"/>
            <a:ext cx="1024551" cy="8643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9" descr="Hlavní obrázek zboží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504" y="2682883"/>
            <a:ext cx="1013227" cy="946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2" descr="http://images.clipartlogo.com/files/images/44/440655/free-vector-hoodie-templates-front-and-back_f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30139"/>
            <a:ext cx="1411345" cy="6672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46361" y="2678936"/>
            <a:ext cx="1636634" cy="11158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4" descr="dlouhé kalhoty,domácnost,kalhoty,móda,oděv,šaty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937580"/>
            <a:ext cx="1441457" cy="1147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83902" y="4221889"/>
            <a:ext cx="1245012" cy="10057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7" name="Picture 13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90615" y="5642683"/>
            <a:ext cx="1082591" cy="103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8" name="Picture 5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18619" y="5375721"/>
            <a:ext cx="1472543" cy="8907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40467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332656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MATCH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1844824"/>
            <a:ext cx="3346704" cy="347472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T-shirt</a:t>
            </a:r>
          </a:p>
          <a:p>
            <a:r>
              <a:rPr lang="en-GB" dirty="0" smtClean="0"/>
              <a:t>Hat</a:t>
            </a:r>
          </a:p>
          <a:p>
            <a:r>
              <a:rPr lang="en-GB" dirty="0" smtClean="0"/>
              <a:t>Trousers</a:t>
            </a:r>
          </a:p>
          <a:p>
            <a:r>
              <a:rPr lang="en-GB" dirty="0" smtClean="0"/>
              <a:t>Cap</a:t>
            </a:r>
          </a:p>
          <a:p>
            <a:r>
              <a:rPr lang="en-GB" dirty="0" smtClean="0"/>
              <a:t>Blouse</a:t>
            </a:r>
          </a:p>
          <a:p>
            <a:r>
              <a:rPr lang="en-GB" dirty="0" smtClean="0"/>
              <a:t>Shoes</a:t>
            </a:r>
          </a:p>
          <a:p>
            <a:r>
              <a:rPr lang="en-GB" dirty="0" smtClean="0"/>
              <a:t>Dress</a:t>
            </a:r>
          </a:p>
          <a:p>
            <a:r>
              <a:rPr lang="en-GB" dirty="0" smtClean="0"/>
              <a:t>Skirt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4008" y="1844824"/>
            <a:ext cx="3346704" cy="347472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Kalhoty</a:t>
            </a:r>
          </a:p>
          <a:p>
            <a:r>
              <a:rPr lang="cs-CZ" dirty="0" smtClean="0"/>
              <a:t>Čepice</a:t>
            </a:r>
          </a:p>
          <a:p>
            <a:r>
              <a:rPr lang="cs-CZ" dirty="0" smtClean="0"/>
              <a:t>Halenka</a:t>
            </a:r>
          </a:p>
          <a:p>
            <a:r>
              <a:rPr lang="cs-CZ" dirty="0" smtClean="0"/>
              <a:t>Boty</a:t>
            </a:r>
          </a:p>
          <a:p>
            <a:r>
              <a:rPr lang="cs-CZ" dirty="0" smtClean="0"/>
              <a:t>Klobouk</a:t>
            </a:r>
          </a:p>
          <a:p>
            <a:r>
              <a:rPr lang="cs-CZ" dirty="0" smtClean="0"/>
              <a:t>Šaty</a:t>
            </a:r>
          </a:p>
          <a:p>
            <a:r>
              <a:rPr lang="cs-CZ" dirty="0" smtClean="0"/>
              <a:t>Sukně</a:t>
            </a:r>
          </a:p>
          <a:p>
            <a:r>
              <a:rPr lang="cs-CZ" dirty="0" smtClean="0"/>
              <a:t>Tričko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404664"/>
            <a:ext cx="6400800" cy="396044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Materiál je určen žákům 7. ročníku a slouží k výkladu a procvičení základních slovíček tématu </a:t>
            </a:r>
            <a:r>
              <a:rPr lang="cs-CZ" dirty="0" err="1" smtClean="0"/>
              <a:t>Clothes</a:t>
            </a:r>
            <a:r>
              <a:rPr lang="cs-CZ" dirty="0" smtClean="0"/>
              <a:t> (Oblečení)</a:t>
            </a:r>
          </a:p>
          <a:p>
            <a:r>
              <a:rPr lang="cs-CZ" dirty="0" smtClean="0"/>
              <a:t>1. a 2. slide – žáci spojí názvy oblečení s obrázky (název se objeví vždy po </a:t>
            </a:r>
            <a:r>
              <a:rPr lang="cs-CZ" dirty="0" err="1" smtClean="0"/>
              <a:t>pokliku</a:t>
            </a:r>
            <a:r>
              <a:rPr lang="cs-CZ" dirty="0" smtClean="0"/>
              <a:t>, jeden název po druhém)</a:t>
            </a:r>
          </a:p>
          <a:p>
            <a:r>
              <a:rPr lang="cs-CZ" dirty="0" smtClean="0"/>
              <a:t>Slide 3 - Žáci se pokusí samostatně zapsat, které oblečení nosí v daném ročním období (je možné dětem na pomoc zobrazit obrázky bez názvů)</a:t>
            </a:r>
          </a:p>
          <a:p>
            <a:r>
              <a:rPr lang="cs-CZ" dirty="0" smtClean="0"/>
              <a:t>Slide 4 – žáci spojují anglické významy s českými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5373216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404664"/>
            <a:ext cx="7821488" cy="4680520"/>
          </a:xfrm>
        </p:spPr>
        <p:txBody>
          <a:bodyPr>
            <a:normAutofit fontScale="77500" lnSpcReduction="20000"/>
          </a:bodyPr>
          <a:lstStyle/>
          <a:p>
            <a:r>
              <a:rPr lang="cs-CZ" sz="2100" dirty="0" smtClean="0">
                <a:hlinkClick r:id="rId2"/>
              </a:rPr>
              <a:t>http://office.microsoft.com/cs-cz/images/results.aspx?qu=tri%C4%8Dko&amp;ex=2#ai:MC900441802|</a:t>
            </a:r>
            <a:endParaRPr lang="cs-CZ" sz="2100" dirty="0" smtClean="0"/>
          </a:p>
          <a:p>
            <a:r>
              <a:rPr lang="cs-CZ" sz="2100" dirty="0" smtClean="0">
                <a:hlinkClick r:id="rId3"/>
              </a:rPr>
              <a:t>http://office.microsoft.com/cs-cz/images/results.aspx?qu=kalhoty&amp;ex=1&amp;AxInstalled=copy&amp;Download=MC900057018&amp;ext=WMF&amp;c=0#ai:MC900057018|</a:t>
            </a:r>
            <a:endParaRPr lang="cs-CZ" sz="2100" dirty="0" smtClean="0"/>
          </a:p>
          <a:p>
            <a:r>
              <a:rPr lang="cs-CZ" sz="2100" dirty="0" smtClean="0">
                <a:hlinkClick r:id="rId4"/>
              </a:rPr>
              <a:t>http://office.microsoft.com/cs-cz/images/results.aspx?qu=jeans&amp;ex=1&amp;AxInstalled=copy&amp;Download=MC900057018&amp;ext=WMF&amp;c=0#ai:MC900113476|</a:t>
            </a:r>
            <a:endParaRPr lang="cs-CZ" sz="2100" dirty="0" smtClean="0"/>
          </a:p>
          <a:p>
            <a:r>
              <a:rPr lang="cs-CZ" sz="2100" dirty="0" smtClean="0">
                <a:hlinkClick r:id="rId5"/>
              </a:rPr>
              <a:t>http://office.microsoft.com/cs-cz/images/results.aspx?qu=svetr&amp;ex=1&amp;AxInstalled=copy&amp;Download=MC900057018&amp;ext=WMF&amp;c=0#ai:MC900232970|</a:t>
            </a:r>
            <a:endParaRPr lang="cs-CZ" sz="2100" dirty="0" smtClean="0"/>
          </a:p>
          <a:p>
            <a:r>
              <a:rPr lang="cs-CZ" sz="2100" dirty="0" smtClean="0">
                <a:hlinkClick r:id="rId6"/>
              </a:rPr>
              <a:t>http://office.microsoft.com/cs-cz/images/results.aspx?qu=bunda&amp;ex=1&amp;AxInstalled=copy&amp;Download=MC900057018&amp;ext=WMF&amp;c=0#ai:MC900113404|</a:t>
            </a:r>
            <a:endParaRPr lang="cs-CZ" sz="2100" dirty="0" smtClean="0"/>
          </a:p>
          <a:p>
            <a:r>
              <a:rPr lang="cs-CZ" sz="2100" dirty="0" smtClean="0">
                <a:hlinkClick r:id="rId7"/>
              </a:rPr>
              <a:t>http://office.microsoft.com/cs-cz/images/results.aspx?qu=sukn%C4%9B&amp;ex=1&amp;AxInstalled=copy&amp;Download=MC900057018&amp;ext=WMF&amp;c=0#ai:MC900113322|</a:t>
            </a:r>
            <a:endParaRPr lang="cs-CZ" sz="2100" dirty="0" smtClean="0"/>
          </a:p>
          <a:p>
            <a:r>
              <a:rPr lang="cs-CZ" sz="2100" dirty="0" smtClean="0">
                <a:hlinkClick r:id="rId8"/>
              </a:rPr>
              <a:t>http://office.microsoft.com/cs-cz/images/results.aspx?qu=%C5%A1ortky&amp;ex=1&amp;AxInstalled=copy&amp;Download=MC900057018&amp;ext=WMF&amp;c=0#ai:MC900013604|</a:t>
            </a:r>
            <a:endParaRPr lang="cs-CZ" sz="2100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517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260648"/>
            <a:ext cx="6400800" cy="4032448"/>
          </a:xfrm>
        </p:spPr>
        <p:txBody>
          <a:bodyPr>
            <a:normAutofit lnSpcReduction="10000"/>
          </a:bodyPr>
          <a:lstStyle/>
          <a:p>
            <a:r>
              <a:rPr lang="cs-CZ" sz="1700" dirty="0" smtClean="0">
                <a:hlinkClick r:id="rId2"/>
              </a:rPr>
              <a:t>http://office.</a:t>
            </a:r>
            <a:r>
              <a:rPr lang="cs-CZ" sz="1700" dirty="0" err="1" smtClean="0">
                <a:hlinkClick r:id="rId2"/>
              </a:rPr>
              <a:t>microsoft.com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cs</a:t>
            </a:r>
            <a:r>
              <a:rPr lang="cs-CZ" sz="1700" dirty="0" smtClean="0">
                <a:hlinkClick r:id="rId2"/>
              </a:rPr>
              <a:t>-</a:t>
            </a:r>
            <a:r>
              <a:rPr lang="cs-CZ" sz="1700" dirty="0" err="1" smtClean="0">
                <a:hlinkClick r:id="rId2"/>
              </a:rPr>
              <a:t>cz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images</a:t>
            </a:r>
            <a:r>
              <a:rPr lang="cs-CZ" sz="1700" dirty="0" smtClean="0">
                <a:hlinkClick r:id="rId2"/>
              </a:rPr>
              <a:t>/</a:t>
            </a:r>
            <a:r>
              <a:rPr lang="cs-CZ" sz="1700" dirty="0" err="1" smtClean="0">
                <a:hlinkClick r:id="rId2"/>
              </a:rPr>
              <a:t>results.aspx</a:t>
            </a:r>
            <a:r>
              <a:rPr lang="cs-CZ" sz="1700" dirty="0" smtClean="0">
                <a:hlinkClick r:id="rId2"/>
              </a:rPr>
              <a:t>?</a:t>
            </a:r>
            <a:r>
              <a:rPr lang="cs-CZ" sz="1700" dirty="0" err="1" smtClean="0">
                <a:hlinkClick r:id="rId2"/>
              </a:rPr>
              <a:t>qu</a:t>
            </a:r>
            <a:r>
              <a:rPr lang="cs-CZ" sz="1700" dirty="0" smtClean="0">
                <a:hlinkClick r:id="rId2"/>
              </a:rPr>
              <a:t>=klobouk&amp;ex=2#</a:t>
            </a:r>
            <a:r>
              <a:rPr lang="cs-CZ" sz="1700" dirty="0" err="1" smtClean="0">
                <a:hlinkClick r:id="rId2"/>
              </a:rPr>
              <a:t>ai</a:t>
            </a:r>
            <a:r>
              <a:rPr lang="cs-CZ" sz="1700" dirty="0" smtClean="0">
                <a:hlinkClick r:id="rId2"/>
              </a:rPr>
              <a:t>:MC900378787|</a:t>
            </a:r>
            <a:endParaRPr lang="cs-CZ" sz="1700" dirty="0" smtClean="0"/>
          </a:p>
          <a:p>
            <a:r>
              <a:rPr lang="cs-CZ" sz="1700" dirty="0" smtClean="0">
                <a:hlinkClick r:id="rId3"/>
              </a:rPr>
              <a:t>http://office.</a:t>
            </a:r>
            <a:r>
              <a:rPr lang="cs-CZ" sz="1700" dirty="0" err="1" smtClean="0">
                <a:hlinkClick r:id="rId3"/>
              </a:rPr>
              <a:t>microsoft.com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cs</a:t>
            </a:r>
            <a:r>
              <a:rPr lang="cs-CZ" sz="1700" dirty="0" smtClean="0">
                <a:hlinkClick r:id="rId3"/>
              </a:rPr>
              <a:t>-</a:t>
            </a:r>
            <a:r>
              <a:rPr lang="cs-CZ" sz="1700" dirty="0" err="1" smtClean="0">
                <a:hlinkClick r:id="rId3"/>
              </a:rPr>
              <a:t>cz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images</a:t>
            </a:r>
            <a:r>
              <a:rPr lang="cs-CZ" sz="1700" dirty="0" smtClean="0">
                <a:hlinkClick r:id="rId3"/>
              </a:rPr>
              <a:t>/</a:t>
            </a:r>
            <a:r>
              <a:rPr lang="cs-CZ" sz="1700" dirty="0" err="1" smtClean="0">
                <a:hlinkClick r:id="rId3"/>
              </a:rPr>
              <a:t>results.aspx</a:t>
            </a:r>
            <a:r>
              <a:rPr lang="cs-CZ" sz="1700" dirty="0" smtClean="0">
                <a:hlinkClick r:id="rId3"/>
              </a:rPr>
              <a:t>?</a:t>
            </a:r>
            <a:r>
              <a:rPr lang="cs-CZ" sz="1700" dirty="0" err="1" smtClean="0">
                <a:hlinkClick r:id="rId3"/>
              </a:rPr>
              <a:t>qu</a:t>
            </a:r>
            <a:r>
              <a:rPr lang="cs-CZ" sz="1700" dirty="0" smtClean="0">
                <a:hlinkClick r:id="rId3"/>
              </a:rPr>
              <a:t>=%C5%A1%C3%A1la&amp;ex=1#</a:t>
            </a:r>
            <a:r>
              <a:rPr lang="cs-CZ" sz="1700" dirty="0" err="1" smtClean="0">
                <a:hlinkClick r:id="rId3"/>
              </a:rPr>
              <a:t>ai</a:t>
            </a:r>
            <a:r>
              <a:rPr lang="cs-CZ" sz="1700" dirty="0" smtClean="0">
                <a:hlinkClick r:id="rId3"/>
              </a:rPr>
              <a:t>:MC900358485|</a:t>
            </a:r>
            <a:endParaRPr lang="cs-CZ" sz="1700" dirty="0" smtClean="0"/>
          </a:p>
          <a:p>
            <a:r>
              <a:rPr lang="cs-CZ" sz="1700" dirty="0" smtClean="0">
                <a:hlinkClick r:id="rId4"/>
              </a:rPr>
              <a:t>http://office.</a:t>
            </a:r>
            <a:r>
              <a:rPr lang="cs-CZ" sz="1700" dirty="0" err="1" smtClean="0">
                <a:hlinkClick r:id="rId4"/>
              </a:rPr>
              <a:t>microsoft.com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cs</a:t>
            </a:r>
            <a:r>
              <a:rPr lang="cs-CZ" sz="1700" dirty="0" smtClean="0">
                <a:hlinkClick r:id="rId4"/>
              </a:rPr>
              <a:t>-</a:t>
            </a:r>
            <a:r>
              <a:rPr lang="cs-CZ" sz="1700" dirty="0" err="1" smtClean="0">
                <a:hlinkClick r:id="rId4"/>
              </a:rPr>
              <a:t>cz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images</a:t>
            </a:r>
            <a:r>
              <a:rPr lang="cs-CZ" sz="1700" dirty="0" smtClean="0">
                <a:hlinkClick r:id="rId4"/>
              </a:rPr>
              <a:t>/</a:t>
            </a:r>
            <a:r>
              <a:rPr lang="cs-CZ" sz="1700" dirty="0" err="1" smtClean="0">
                <a:hlinkClick r:id="rId4"/>
              </a:rPr>
              <a:t>results.aspx</a:t>
            </a:r>
            <a:r>
              <a:rPr lang="cs-CZ" sz="1700" dirty="0" smtClean="0">
                <a:hlinkClick r:id="rId4"/>
              </a:rPr>
              <a:t>?</a:t>
            </a:r>
            <a:r>
              <a:rPr lang="cs-CZ" sz="1700" dirty="0" err="1" smtClean="0">
                <a:hlinkClick r:id="rId4"/>
              </a:rPr>
              <a:t>qu</a:t>
            </a:r>
            <a:r>
              <a:rPr lang="cs-CZ" sz="1700" dirty="0" smtClean="0">
                <a:hlinkClick r:id="rId4"/>
              </a:rPr>
              <a:t>=rukavice&amp;ex=1#</a:t>
            </a:r>
            <a:r>
              <a:rPr lang="cs-CZ" sz="1700" dirty="0" err="1" smtClean="0">
                <a:hlinkClick r:id="rId4"/>
              </a:rPr>
              <a:t>ai</a:t>
            </a:r>
            <a:r>
              <a:rPr lang="cs-CZ" sz="1700" dirty="0" smtClean="0">
                <a:hlinkClick r:id="rId4"/>
              </a:rPr>
              <a:t>:MC900396524|</a:t>
            </a:r>
            <a:endParaRPr lang="cs-CZ" sz="1700" dirty="0" smtClean="0"/>
          </a:p>
          <a:p>
            <a:r>
              <a:rPr lang="cs-CZ" sz="1700" dirty="0" smtClean="0">
                <a:hlinkClick r:id="rId5"/>
              </a:rPr>
              <a:t>http://office.</a:t>
            </a:r>
            <a:r>
              <a:rPr lang="cs-CZ" sz="1700" dirty="0" err="1" smtClean="0">
                <a:hlinkClick r:id="rId5"/>
              </a:rPr>
              <a:t>microsoft.com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cs</a:t>
            </a:r>
            <a:r>
              <a:rPr lang="cs-CZ" sz="1700" dirty="0" smtClean="0">
                <a:hlinkClick r:id="rId5"/>
              </a:rPr>
              <a:t>-</a:t>
            </a:r>
            <a:r>
              <a:rPr lang="cs-CZ" sz="1700" dirty="0" err="1" smtClean="0">
                <a:hlinkClick r:id="rId5"/>
              </a:rPr>
              <a:t>cz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images</a:t>
            </a:r>
            <a:r>
              <a:rPr lang="cs-CZ" sz="1700" dirty="0" smtClean="0">
                <a:hlinkClick r:id="rId5"/>
              </a:rPr>
              <a:t>/</a:t>
            </a:r>
            <a:r>
              <a:rPr lang="cs-CZ" sz="1700" dirty="0" err="1" smtClean="0">
                <a:hlinkClick r:id="rId5"/>
              </a:rPr>
              <a:t>results.aspx</a:t>
            </a:r>
            <a:r>
              <a:rPr lang="cs-CZ" sz="1700" dirty="0" smtClean="0">
                <a:hlinkClick r:id="rId5"/>
              </a:rPr>
              <a:t>?</a:t>
            </a:r>
            <a:r>
              <a:rPr lang="cs-CZ" sz="1700" dirty="0" err="1" smtClean="0">
                <a:hlinkClick r:id="rId5"/>
              </a:rPr>
              <a:t>qu</a:t>
            </a:r>
            <a:r>
              <a:rPr lang="cs-CZ" sz="1700" dirty="0" smtClean="0">
                <a:hlinkClick r:id="rId5"/>
              </a:rPr>
              <a:t>=boty&amp;ex=1&amp;</a:t>
            </a:r>
            <a:r>
              <a:rPr lang="cs-CZ" sz="1700" dirty="0" err="1" smtClean="0">
                <a:hlinkClick r:id="rId5"/>
              </a:rPr>
              <a:t>AxInstalled</a:t>
            </a:r>
            <a:r>
              <a:rPr lang="cs-CZ" sz="1700" dirty="0" smtClean="0">
                <a:hlinkClick r:id="rId5"/>
              </a:rPr>
              <a:t>=copy&amp;</a:t>
            </a:r>
            <a:r>
              <a:rPr lang="cs-CZ" sz="1700" dirty="0" err="1" smtClean="0">
                <a:hlinkClick r:id="rId5"/>
              </a:rPr>
              <a:t>Download</a:t>
            </a:r>
            <a:r>
              <a:rPr lang="cs-CZ" sz="1700" dirty="0" smtClean="0">
                <a:hlinkClick r:id="rId5"/>
              </a:rPr>
              <a:t>=MC900057018&amp;</a:t>
            </a:r>
            <a:r>
              <a:rPr lang="cs-CZ" sz="1700" dirty="0" err="1" smtClean="0">
                <a:hlinkClick r:id="rId5"/>
              </a:rPr>
              <a:t>ext</a:t>
            </a:r>
            <a:r>
              <a:rPr lang="cs-CZ" sz="1700" dirty="0" smtClean="0">
                <a:hlinkClick r:id="rId5"/>
              </a:rPr>
              <a:t>=WMF&amp;c=0#</a:t>
            </a:r>
            <a:r>
              <a:rPr lang="cs-CZ" sz="1700" dirty="0" err="1" smtClean="0">
                <a:hlinkClick r:id="rId5"/>
              </a:rPr>
              <a:t>ai</a:t>
            </a:r>
            <a:r>
              <a:rPr lang="cs-CZ" sz="1700" dirty="0" smtClean="0">
                <a:hlinkClick r:id="rId5"/>
              </a:rPr>
              <a:t>:MC900351201|</a:t>
            </a:r>
            <a:r>
              <a:rPr lang="cs-CZ" sz="1700" dirty="0" err="1" smtClean="0">
                <a:hlinkClick r:id="rId5"/>
              </a:rPr>
              <a:t>mt</a:t>
            </a:r>
            <a:r>
              <a:rPr lang="cs-CZ" sz="1700" dirty="0" smtClean="0">
                <a:hlinkClick r:id="rId5"/>
              </a:rPr>
              <a:t>:1|</a:t>
            </a:r>
            <a:endParaRPr lang="cs-CZ" sz="1700" dirty="0" smtClean="0"/>
          </a:p>
          <a:p>
            <a:r>
              <a:rPr lang="cs-CZ" sz="1800" dirty="0" smtClean="0">
                <a:hlinkClick r:id="rId6"/>
              </a:rPr>
              <a:t>http://office.</a:t>
            </a:r>
            <a:r>
              <a:rPr lang="cs-CZ" sz="1800" dirty="0" err="1" smtClean="0">
                <a:hlinkClick r:id="rId6"/>
              </a:rPr>
              <a:t>microsoft.com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cs</a:t>
            </a:r>
            <a:r>
              <a:rPr lang="cs-CZ" sz="1800" dirty="0" smtClean="0">
                <a:hlinkClick r:id="rId6"/>
              </a:rPr>
              <a:t>-</a:t>
            </a:r>
            <a:r>
              <a:rPr lang="cs-CZ" sz="1800" dirty="0" err="1" smtClean="0">
                <a:hlinkClick r:id="rId6"/>
              </a:rPr>
              <a:t>cz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images</a:t>
            </a:r>
            <a:r>
              <a:rPr lang="cs-CZ" sz="1800" dirty="0" smtClean="0">
                <a:hlinkClick r:id="rId6"/>
              </a:rPr>
              <a:t>/</a:t>
            </a:r>
            <a:r>
              <a:rPr lang="cs-CZ" sz="1800" dirty="0" err="1" smtClean="0">
                <a:hlinkClick r:id="rId6"/>
              </a:rPr>
              <a:t>results.aspx</a:t>
            </a:r>
            <a:r>
              <a:rPr lang="cs-CZ" sz="1800" dirty="0" smtClean="0">
                <a:hlinkClick r:id="rId6"/>
              </a:rPr>
              <a:t>?</a:t>
            </a:r>
            <a:r>
              <a:rPr lang="cs-CZ" sz="1800" dirty="0" err="1" smtClean="0">
                <a:hlinkClick r:id="rId6"/>
              </a:rPr>
              <a:t>qu</a:t>
            </a:r>
            <a:r>
              <a:rPr lang="cs-CZ" sz="1800" dirty="0" smtClean="0">
                <a:hlinkClick r:id="rId6"/>
              </a:rPr>
              <a:t>=</a:t>
            </a:r>
            <a:r>
              <a:rPr lang="cs-CZ" sz="1800" dirty="0" err="1" smtClean="0">
                <a:hlinkClick r:id="rId6"/>
              </a:rPr>
              <a:t>pono</a:t>
            </a:r>
            <a:r>
              <a:rPr lang="cs-CZ" sz="1800" dirty="0" smtClean="0">
                <a:hlinkClick r:id="rId6"/>
              </a:rPr>
              <a:t>%C5%</a:t>
            </a:r>
            <a:r>
              <a:rPr lang="cs-CZ" sz="1800" dirty="0" err="1" smtClean="0">
                <a:hlinkClick r:id="rId6"/>
              </a:rPr>
              <a:t>BEky</a:t>
            </a:r>
            <a:r>
              <a:rPr lang="cs-CZ" sz="1800" dirty="0" smtClean="0">
                <a:hlinkClick r:id="rId6"/>
              </a:rPr>
              <a:t>&amp;ex=1&amp;</a:t>
            </a:r>
            <a:r>
              <a:rPr lang="cs-CZ" sz="1800" dirty="0" err="1" smtClean="0">
                <a:hlinkClick r:id="rId6"/>
              </a:rPr>
              <a:t>AxInstalled</a:t>
            </a:r>
            <a:r>
              <a:rPr lang="cs-CZ" sz="1800" dirty="0" smtClean="0">
                <a:hlinkClick r:id="rId6"/>
              </a:rPr>
              <a:t>=copy&amp;</a:t>
            </a:r>
            <a:r>
              <a:rPr lang="cs-CZ" sz="1800" dirty="0" err="1" smtClean="0">
                <a:hlinkClick r:id="rId6"/>
              </a:rPr>
              <a:t>Download</a:t>
            </a:r>
            <a:r>
              <a:rPr lang="cs-CZ" sz="1800" dirty="0" smtClean="0">
                <a:hlinkClick r:id="rId6"/>
              </a:rPr>
              <a:t>=MC900057018&amp;</a:t>
            </a:r>
            <a:r>
              <a:rPr lang="cs-CZ" sz="1800" dirty="0" err="1" smtClean="0">
                <a:hlinkClick r:id="rId6"/>
              </a:rPr>
              <a:t>ext</a:t>
            </a:r>
            <a:r>
              <a:rPr lang="cs-CZ" sz="1800" dirty="0" smtClean="0">
                <a:hlinkClick r:id="rId6"/>
              </a:rPr>
              <a:t>=WMF&amp;c=0#</a:t>
            </a:r>
            <a:r>
              <a:rPr lang="cs-CZ" sz="1800" dirty="0" err="1" smtClean="0">
                <a:hlinkClick r:id="rId6"/>
              </a:rPr>
              <a:t>ai</a:t>
            </a:r>
            <a:r>
              <a:rPr lang="cs-CZ" sz="1800" dirty="0" smtClean="0">
                <a:hlinkClick r:id="rId6"/>
              </a:rPr>
              <a:t>:MC900239497|</a:t>
            </a:r>
            <a:endParaRPr lang="cs-CZ" sz="1800" dirty="0" smtClean="0"/>
          </a:p>
          <a:p>
            <a:endParaRPr lang="cs-CZ" sz="17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3760558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229200"/>
            <a:ext cx="6512511" cy="1143000"/>
          </a:xfrm>
        </p:spPr>
        <p:txBody>
          <a:bodyPr/>
          <a:lstStyle/>
          <a:p>
            <a:pPr algn="ctr"/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4569688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Mikina, </a:t>
            </a:r>
            <a:r>
              <a:rPr lang="en-US" dirty="0" smtClean="0"/>
              <a:t>[</a:t>
            </a:r>
            <a:r>
              <a:rPr lang="cs-CZ" dirty="0" smtClean="0"/>
              <a:t>cit. </a:t>
            </a:r>
            <a:r>
              <a:rPr lang="cs-CZ" dirty="0" smtClean="0"/>
              <a:t>2013-05-29</a:t>
            </a:r>
            <a:r>
              <a:rPr lang="en-US" dirty="0" smtClean="0"/>
              <a:t>]</a:t>
            </a:r>
            <a:r>
              <a:rPr lang="cs-CZ" dirty="0" smtClean="0"/>
              <a:t>. Dostupné z: </a:t>
            </a:r>
            <a:r>
              <a:rPr lang="cs-CZ" dirty="0" smtClean="0"/>
              <a:t> </a:t>
            </a:r>
            <a:r>
              <a:rPr lang="cs-CZ" dirty="0"/>
              <a:t>http://</a:t>
            </a:r>
            <a:r>
              <a:rPr lang="cs-CZ" dirty="0" smtClean="0"/>
              <a:t>images.clipartlogo.com/files/images/44/440655/free-vector-hoodie-templates-front-and-back_f.jpg</a:t>
            </a:r>
          </a:p>
          <a:p>
            <a:r>
              <a:rPr lang="cs-CZ" b="1" dirty="0" smtClean="0"/>
              <a:t>Šaty, </a:t>
            </a:r>
            <a:r>
              <a:rPr lang="en-US" dirty="0" smtClean="0"/>
              <a:t>[</a:t>
            </a:r>
            <a:r>
              <a:rPr lang="cs-CZ" dirty="0" smtClean="0"/>
              <a:t>cit. 2013-05-29</a:t>
            </a:r>
            <a:r>
              <a:rPr lang="en-US" dirty="0" smtClean="0"/>
              <a:t>]</a:t>
            </a:r>
            <a:r>
              <a:rPr lang="cs-CZ" dirty="0" smtClean="0"/>
              <a:t>. Dostupné z</a:t>
            </a:r>
            <a:r>
              <a:rPr lang="cs-CZ" dirty="0" smtClean="0"/>
              <a:t>: </a:t>
            </a: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cz.clipartlogo.com/image/dress-clip-art_413451.html</a:t>
            </a:r>
          </a:p>
          <a:p>
            <a:r>
              <a:rPr lang="cs-CZ" b="1" dirty="0" smtClean="0"/>
              <a:t>Košile, </a:t>
            </a:r>
            <a:r>
              <a:rPr lang="en-US" dirty="0" smtClean="0"/>
              <a:t>[</a:t>
            </a:r>
            <a:r>
              <a:rPr lang="cs-CZ" dirty="0" smtClean="0"/>
              <a:t>cit. 2013-05-29</a:t>
            </a:r>
            <a:r>
              <a:rPr lang="en-US" dirty="0" smtClean="0"/>
              <a:t>]</a:t>
            </a:r>
            <a:r>
              <a:rPr lang="cs-CZ" dirty="0" smtClean="0"/>
              <a:t>. Dostupné z: </a:t>
            </a:r>
            <a:r>
              <a:rPr lang="cs-CZ" dirty="0" smtClean="0"/>
              <a:t> </a:t>
            </a:r>
            <a:r>
              <a:rPr lang="cs-CZ" dirty="0"/>
              <a:t>http://</a:t>
            </a:r>
            <a:r>
              <a:rPr lang="cs-CZ" dirty="0" smtClean="0"/>
              <a:t>cz.clipartlogo.com/premium/detail/vector-illustration-of-dress_95205703.html</a:t>
            </a:r>
          </a:p>
          <a:p>
            <a:r>
              <a:rPr lang="cs-CZ" b="1" dirty="0" smtClean="0"/>
              <a:t>Kšiltovka, </a:t>
            </a:r>
            <a:r>
              <a:rPr lang="en-US" dirty="0" smtClean="0"/>
              <a:t>[</a:t>
            </a:r>
            <a:r>
              <a:rPr lang="cs-CZ" dirty="0" smtClean="0"/>
              <a:t>cit. 2013-05-29</a:t>
            </a:r>
            <a:r>
              <a:rPr lang="en-US" dirty="0" smtClean="0"/>
              <a:t>]</a:t>
            </a:r>
            <a:r>
              <a:rPr lang="cs-CZ" dirty="0" smtClean="0"/>
              <a:t>. Dostupné z: </a:t>
            </a:r>
            <a:r>
              <a:rPr lang="cs-CZ" dirty="0" smtClean="0"/>
              <a:t>  </a:t>
            </a:r>
            <a:r>
              <a:rPr lang="cs-CZ" dirty="0"/>
              <a:t>http://www.vf-outdoor.cz/?</a:t>
            </a:r>
            <a:r>
              <a:rPr lang="cs-CZ" dirty="0" smtClean="0"/>
              <a:t>ixsl=karta&amp;kat_cis=UAX083</a:t>
            </a:r>
          </a:p>
          <a:p>
            <a:r>
              <a:rPr lang="cs-CZ" b="1" dirty="0" smtClean="0"/>
              <a:t>Halenka, </a:t>
            </a:r>
            <a:r>
              <a:rPr lang="en-US" dirty="0" smtClean="0"/>
              <a:t>[</a:t>
            </a:r>
            <a:r>
              <a:rPr lang="cs-CZ" dirty="0" smtClean="0"/>
              <a:t>cit. 2013-05-29</a:t>
            </a:r>
            <a:r>
              <a:rPr lang="en-US" dirty="0" smtClean="0"/>
              <a:t>]</a:t>
            </a:r>
            <a:r>
              <a:rPr lang="cs-CZ" dirty="0" smtClean="0"/>
              <a:t>. Dostupné z: </a:t>
            </a:r>
            <a:r>
              <a:rPr lang="cs-CZ" dirty="0" smtClean="0"/>
              <a:t> </a:t>
            </a:r>
            <a:r>
              <a:rPr lang="cs-CZ" dirty="0"/>
              <a:t>http://cz.clipartlogo.com/image/vintage-blouse-clip-art_421907.html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14970863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96</TotalTime>
  <Words>276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CLOTHES</vt:lpstr>
      <vt:lpstr>DO YOU KNOW THESE CLOTHES?</vt:lpstr>
      <vt:lpstr>DO YOU KNOW THESE CLOTHES</vt:lpstr>
      <vt:lpstr>WHAT DO YOU WEAR IN…?</vt:lpstr>
      <vt:lpstr>MATCH </vt:lpstr>
      <vt:lpstr>METODICKÝ NÁVOD</vt:lpstr>
      <vt:lpstr>ODKAZY</vt:lpstr>
      <vt:lpstr>ODKAZY</vt:lpstr>
      <vt:lpstr>ODKAZY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CLOTHES</dc:title>
  <dc:creator>PC-03TY</dc:creator>
  <cp:lastModifiedBy>Lenočka</cp:lastModifiedBy>
  <cp:revision>10</cp:revision>
  <dcterms:created xsi:type="dcterms:W3CDTF">2013-05-29T11:36:39Z</dcterms:created>
  <dcterms:modified xsi:type="dcterms:W3CDTF">2013-05-30T17:05:12Z</dcterms:modified>
</cp:coreProperties>
</file>