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4" r:id="rId9"/>
    <p:sldId id="263" r:id="rId10"/>
    <p:sldId id="265" r:id="rId11"/>
    <p:sldId id="268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FA4-1E9F-4DA0-9D4F-54B8C482E4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B4580-6436-4A12-9EAC-39C901E0BD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FA4-1E9F-4DA0-9D4F-54B8C482E4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B4580-6436-4A12-9EAC-39C901E0BD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FA4-1E9F-4DA0-9D4F-54B8C482E4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B4580-6436-4A12-9EAC-39C901E0BD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FA4-1E9F-4DA0-9D4F-54B8C482E4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B4580-6436-4A12-9EAC-39C901E0BD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FA4-1E9F-4DA0-9D4F-54B8C482E4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B4580-6436-4A12-9EAC-39C901E0BD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FA4-1E9F-4DA0-9D4F-54B8C482E4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B4580-6436-4A12-9EAC-39C901E0BD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FA4-1E9F-4DA0-9D4F-54B8C482E4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B4580-6436-4A12-9EAC-39C901E0BD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FA4-1E9F-4DA0-9D4F-54B8C482E4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B4580-6436-4A12-9EAC-39C901E0BD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FA4-1E9F-4DA0-9D4F-54B8C482E4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AB4580-6436-4A12-9EAC-39C901E0BD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FA4-1E9F-4DA0-9D4F-54B8C482E4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B4580-6436-4A12-9EAC-39C901E0BD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FA4-1E9F-4DA0-9D4F-54B8C482E4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B4580-6436-4A12-9EAC-39C901E0BD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DDD3FA4-1E9F-4DA0-9D4F-54B8C482E4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AB4580-6436-4A12-9EAC-39C901E0BDA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l%C3%A9ko&amp;ex=1&amp;origin=FX010132103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851648" cy="121156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/>
              <a:t>SENSES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429000"/>
            <a:ext cx="7854696" cy="2664296"/>
          </a:xfrm>
        </p:spPr>
        <p:txBody>
          <a:bodyPr>
            <a:normAutofit fontScale="62500" lnSpcReduction="20000"/>
          </a:bodyPr>
          <a:lstStyle/>
          <a:p>
            <a:pPr lvl="0" algn="l"/>
            <a:r>
              <a:rPr lang="cs-CZ" sz="2800" b="1" dirty="0" smtClean="0">
                <a:latin typeface="Bookman Old Style" pitchFamily="18" charset="0"/>
              </a:rPr>
              <a:t>Název školy: ZŠ </a:t>
            </a:r>
            <a:r>
              <a:rPr lang="cs-CZ" sz="2800" b="1" dirty="0" err="1" smtClean="0">
                <a:latin typeface="Bookman Old Style" pitchFamily="18" charset="0"/>
              </a:rPr>
              <a:t>Štětí</a:t>
            </a:r>
            <a:r>
              <a:rPr lang="cs-CZ" sz="2800" b="1" dirty="0" smtClean="0">
                <a:latin typeface="Bookman Old Style" pitchFamily="18" charset="0"/>
              </a:rPr>
              <a:t>, Ostrovní 300</a:t>
            </a:r>
            <a:br>
              <a:rPr lang="cs-CZ" sz="2800" b="1" dirty="0" smtClean="0">
                <a:latin typeface="Bookman Old Style" pitchFamily="18" charset="0"/>
              </a:rPr>
            </a:br>
            <a:r>
              <a:rPr lang="cs-CZ" sz="2800" b="1" dirty="0" smtClean="0">
                <a:latin typeface="Bookman Old Style" pitchFamily="18" charset="0"/>
              </a:rPr>
              <a:t>Autor: Lenka </a:t>
            </a:r>
            <a:r>
              <a:rPr lang="cs-CZ" sz="2800" b="1" dirty="0" err="1" smtClean="0">
                <a:latin typeface="Bookman Old Style" pitchFamily="18" charset="0"/>
              </a:rPr>
              <a:t>Pizúrová</a:t>
            </a:r>
            <a:r>
              <a:rPr lang="cs-CZ" sz="2800" b="1" dirty="0" smtClean="0">
                <a:latin typeface="Bookman Old Style" pitchFamily="18" charset="0"/>
              </a:rPr>
              <a:t/>
            </a:r>
            <a:br>
              <a:rPr lang="cs-CZ" sz="2800" b="1" dirty="0" smtClean="0">
                <a:latin typeface="Bookman Old Style" pitchFamily="18" charset="0"/>
              </a:rPr>
            </a:br>
            <a:r>
              <a:rPr lang="cs-CZ" sz="2800" b="1" dirty="0" smtClean="0">
                <a:latin typeface="Bookman Old Style" pitchFamily="18" charset="0"/>
              </a:rPr>
              <a:t>Název materiálu: VY_32_INOVACE_AJ.7.A.+B.20_</a:t>
            </a:r>
            <a:r>
              <a:rPr lang="cs-CZ" sz="2800" b="1" dirty="0" err="1" smtClean="0">
                <a:latin typeface="Bookman Old Style" pitchFamily="18" charset="0"/>
              </a:rPr>
              <a:t>senses</a:t>
            </a:r>
            <a:r>
              <a:rPr lang="cs-CZ" sz="2800" b="1" dirty="0" smtClean="0">
                <a:latin typeface="Bookman Old Style" pitchFamily="18" charset="0"/>
              </a:rPr>
              <a:t/>
            </a:r>
            <a:br>
              <a:rPr lang="cs-CZ" sz="2800" b="1" dirty="0" smtClean="0">
                <a:latin typeface="Bookman Old Style" pitchFamily="18" charset="0"/>
              </a:rPr>
            </a:br>
            <a:r>
              <a:rPr lang="cs-CZ" sz="2800" b="1" dirty="0" smtClean="0">
                <a:latin typeface="Bookman Old Style" pitchFamily="18" charset="0"/>
              </a:rPr>
              <a:t>Název: </a:t>
            </a:r>
            <a:r>
              <a:rPr lang="cs-CZ" sz="2800" b="1" dirty="0" err="1" smtClean="0">
                <a:latin typeface="Bookman Old Style" pitchFamily="18" charset="0"/>
              </a:rPr>
              <a:t>Senses</a:t>
            </a:r>
            <a:r>
              <a:rPr lang="cs-CZ" sz="2800" b="1" dirty="0" smtClean="0">
                <a:latin typeface="Bookman Old Style" pitchFamily="18" charset="0"/>
              </a:rPr>
              <a:t/>
            </a:r>
            <a:br>
              <a:rPr lang="cs-CZ" sz="2800" b="1" dirty="0" smtClean="0">
                <a:latin typeface="Bookman Old Style" pitchFamily="18" charset="0"/>
              </a:rPr>
            </a:br>
            <a:r>
              <a:rPr lang="cs-CZ" sz="2800" b="1" dirty="0" smtClean="0">
                <a:latin typeface="Bookman Old Style" pitchFamily="18" charset="0"/>
              </a:rPr>
              <a:t>Vzdělávací oblast: Jazyk a jazyková komunikace</a:t>
            </a:r>
            <a:br>
              <a:rPr lang="cs-CZ" sz="2800" b="1" dirty="0" smtClean="0">
                <a:latin typeface="Bookman Old Style" pitchFamily="18" charset="0"/>
              </a:rPr>
            </a:br>
            <a:r>
              <a:rPr lang="cs-CZ" sz="2800" b="1" dirty="0" smtClean="0">
                <a:latin typeface="Bookman Old Style" pitchFamily="18" charset="0"/>
              </a:rPr>
              <a:t>Vzdělávací obor: Cizí jazyk – anglický jazyk</a:t>
            </a:r>
            <a:br>
              <a:rPr lang="cs-CZ" sz="2800" b="1" dirty="0" smtClean="0">
                <a:latin typeface="Bookman Old Style" pitchFamily="18" charset="0"/>
              </a:rPr>
            </a:br>
            <a:r>
              <a:rPr lang="cs-CZ" sz="2800" b="1" dirty="0" smtClean="0">
                <a:latin typeface="Bookman Old Style" pitchFamily="18" charset="0"/>
              </a:rPr>
              <a:t>Téma: Smysly</a:t>
            </a:r>
            <a:br>
              <a:rPr lang="cs-CZ" sz="2800" b="1" dirty="0" smtClean="0">
                <a:latin typeface="Bookman Old Style" pitchFamily="18" charset="0"/>
              </a:rPr>
            </a:br>
            <a:r>
              <a:rPr lang="cs-CZ" sz="2800" b="1" dirty="0" smtClean="0">
                <a:latin typeface="Bookman Old Style" pitchFamily="18" charset="0"/>
              </a:rPr>
              <a:t>Ročník: 7.</a:t>
            </a:r>
            <a:br>
              <a:rPr lang="cs-CZ" sz="2800" b="1" dirty="0" smtClean="0">
                <a:latin typeface="Bookman Old Style" pitchFamily="18" charset="0"/>
              </a:rPr>
            </a:br>
            <a:r>
              <a:rPr lang="cs-CZ" sz="2800" b="1" dirty="0" smtClean="0">
                <a:latin typeface="Bookman Old Style" pitchFamily="18" charset="0"/>
              </a:rPr>
              <a:t>Školní rok: 2012/2013</a:t>
            </a:r>
            <a:br>
              <a:rPr lang="cs-CZ" sz="2800" b="1" dirty="0" smtClean="0">
                <a:latin typeface="Bookman Old Style" pitchFamily="18" charset="0"/>
              </a:rPr>
            </a:br>
            <a:r>
              <a:rPr lang="cs-CZ" sz="2800" b="1" dirty="0" smtClean="0">
                <a:latin typeface="Bookman Old Style" pitchFamily="18" charset="0"/>
              </a:rPr>
              <a:t>Datum: 03.06. 2013</a:t>
            </a:r>
            <a:br>
              <a:rPr lang="cs-CZ" sz="2800" b="1" dirty="0" smtClean="0">
                <a:latin typeface="Bookman Old Style" pitchFamily="18" charset="0"/>
              </a:rPr>
            </a:br>
            <a:r>
              <a:rPr lang="cs-CZ" sz="2800" b="1" dirty="0" smtClean="0">
                <a:latin typeface="Bookman Old Style" pitchFamily="18" charset="0"/>
              </a:rPr>
              <a:t>Číslo operačního programu:CZ.1.07/1.4.00/21.1693</a:t>
            </a:r>
            <a:endParaRPr lang="cs-CZ" sz="2400" b="1" dirty="0" smtClean="0">
              <a:latin typeface="Bookman Old Style" pitchFamily="18" charset="0"/>
            </a:endParaRPr>
          </a:p>
          <a:p>
            <a:pPr algn="l"/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763688" cy="1484784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56685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305800" cy="151443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HOW MANY SENSES HAVE WE GOT?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132856"/>
            <a:ext cx="252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latin typeface="+mj-lt"/>
              </a:rPr>
              <a:t>5 SENSES</a:t>
            </a:r>
            <a:endParaRPr lang="cs-CZ" sz="4000" b="1" dirty="0">
              <a:solidFill>
                <a:schemeClr val="tx2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71800" y="2564904"/>
            <a:ext cx="1672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/>
              <a:t> SIGHT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3429000"/>
            <a:ext cx="2241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/>
              <a:t> HEARING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4365104"/>
            <a:ext cx="1618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/>
              <a:t> TASTE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5229200"/>
            <a:ext cx="1874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/>
              <a:t> TOUCH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6093296"/>
            <a:ext cx="1710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/>
              <a:t> SMELL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460776"/>
            <a:ext cx="975300" cy="73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605" y="3402578"/>
            <a:ext cx="702010" cy="674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PC-03TY\AppData\Local\Microsoft\Windows\Temporary Internet Files\Content.IE5\MYFDLV2Z\MC90043639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467" y="4351893"/>
            <a:ext cx="914286" cy="54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747" y="5101988"/>
            <a:ext cx="937006" cy="621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605" y="5936212"/>
            <a:ext cx="845262" cy="84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98984"/>
          </a:xfrm>
        </p:spPr>
        <p:txBody>
          <a:bodyPr/>
          <a:lstStyle/>
          <a:p>
            <a:pPr algn="ctr"/>
            <a:r>
              <a:rPr lang="cs-CZ" b="1" dirty="0" smtClean="0"/>
              <a:t>THE SENSES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518457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Slovesa můžou být následována přídavným nebo podstatným jménem</a:t>
            </a:r>
          </a:p>
          <a:p>
            <a:endParaRPr lang="cs-CZ" sz="2400" dirty="0" smtClean="0"/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err="1" smtClean="0"/>
              <a:t>Př</a:t>
            </a:r>
            <a:r>
              <a:rPr lang="en-GB" sz="2400" dirty="0" smtClean="0"/>
              <a:t>: It </a:t>
            </a:r>
            <a:r>
              <a:rPr lang="en-GB" sz="2400" b="1" dirty="0" smtClean="0">
                <a:solidFill>
                  <a:schemeClr val="tx2">
                    <a:lumMod val="75000"/>
                  </a:schemeClr>
                </a:solidFill>
              </a:rPr>
              <a:t>looks</a:t>
            </a:r>
            <a:r>
              <a:rPr lang="en-GB" sz="2400" dirty="0" smtClean="0"/>
              <a:t> terrible.                          It </a:t>
            </a:r>
            <a:r>
              <a:rPr lang="en-GB" sz="2400" b="1" dirty="0" smtClean="0">
                <a:solidFill>
                  <a:schemeClr val="tx2">
                    <a:lumMod val="75000"/>
                  </a:schemeClr>
                </a:solidFill>
              </a:rPr>
              <a:t>looks like </a:t>
            </a:r>
            <a:r>
              <a:rPr lang="en-GB" sz="2400" dirty="0" smtClean="0"/>
              <a:t>wedding cake.</a:t>
            </a:r>
          </a:p>
          <a:p>
            <a:pPr>
              <a:buNone/>
            </a:pPr>
            <a:r>
              <a:rPr lang="en-GB" sz="2400" dirty="0" smtClean="0"/>
              <a:t>         He </a:t>
            </a:r>
            <a:r>
              <a:rPr lang="en-GB" sz="2400" b="1" dirty="0" smtClean="0">
                <a:solidFill>
                  <a:schemeClr val="tx2">
                    <a:lumMod val="75000"/>
                  </a:schemeClr>
                </a:solidFill>
              </a:rPr>
              <a:t>sounds</a:t>
            </a:r>
            <a:r>
              <a:rPr lang="en-GB" sz="2400" dirty="0" smtClean="0"/>
              <a:t> German.                    It </a:t>
            </a:r>
            <a:r>
              <a:rPr lang="en-GB" sz="2400" b="1" dirty="0" smtClean="0">
                <a:solidFill>
                  <a:schemeClr val="tx2">
                    <a:lumMod val="75000"/>
                  </a:schemeClr>
                </a:solidFill>
              </a:rPr>
              <a:t>sounds like </a:t>
            </a:r>
            <a:r>
              <a:rPr lang="en-GB" sz="2400" dirty="0" smtClean="0"/>
              <a:t>a good idea.</a:t>
            </a:r>
          </a:p>
          <a:p>
            <a:pPr>
              <a:buNone/>
            </a:pPr>
            <a:r>
              <a:rPr lang="en-GB" sz="2400" dirty="0" smtClean="0"/>
              <a:t>         It </a:t>
            </a:r>
            <a:r>
              <a:rPr lang="en-GB" sz="2400" b="1" dirty="0" smtClean="0">
                <a:solidFill>
                  <a:schemeClr val="tx2">
                    <a:lumMod val="75000"/>
                  </a:schemeClr>
                </a:solidFill>
              </a:rPr>
              <a:t>tastes</a:t>
            </a:r>
            <a:r>
              <a:rPr lang="en-GB" sz="2400" dirty="0" smtClean="0"/>
              <a:t> strange.          </a:t>
            </a:r>
            <a:r>
              <a:rPr lang="en-GB" sz="2400" b="1" dirty="0" smtClean="0"/>
              <a:t>NEBO </a:t>
            </a:r>
            <a:r>
              <a:rPr lang="cs-CZ" sz="2400" b="1" dirty="0" smtClean="0"/>
              <a:t>    </a:t>
            </a:r>
            <a:r>
              <a:rPr lang="en-GB" sz="2400" dirty="0" smtClean="0"/>
              <a:t>It </a:t>
            </a:r>
            <a:r>
              <a:rPr lang="en-GB" sz="2400" b="1" dirty="0" smtClean="0">
                <a:solidFill>
                  <a:schemeClr val="tx2">
                    <a:lumMod val="75000"/>
                  </a:schemeClr>
                </a:solidFill>
              </a:rPr>
              <a:t>tastes</a:t>
            </a:r>
            <a:r>
              <a:rPr lang="en-GB" sz="2400" dirty="0" smtClean="0"/>
              <a:t> a bit </a:t>
            </a:r>
            <a:r>
              <a:rPr lang="en-GB" sz="2400" b="1" dirty="0" smtClean="0">
                <a:solidFill>
                  <a:schemeClr val="tx2">
                    <a:lumMod val="75000"/>
                  </a:schemeClr>
                </a:solidFill>
              </a:rPr>
              <a:t>like</a:t>
            </a:r>
            <a:r>
              <a:rPr lang="en-GB" sz="2400" dirty="0" smtClean="0"/>
              <a:t> chicken.</a:t>
            </a:r>
            <a:endParaRPr lang="en-GB" sz="2400" b="1" dirty="0" smtClean="0"/>
          </a:p>
          <a:p>
            <a:pPr>
              <a:buNone/>
            </a:pPr>
            <a:r>
              <a:rPr lang="en-GB" sz="2400" dirty="0" smtClean="0"/>
              <a:t>         It </a:t>
            </a:r>
            <a:r>
              <a:rPr lang="en-GB" sz="2400" b="1" dirty="0" smtClean="0">
                <a:solidFill>
                  <a:schemeClr val="tx2">
                    <a:lumMod val="75000"/>
                  </a:schemeClr>
                </a:solidFill>
              </a:rPr>
              <a:t>feels</a:t>
            </a:r>
            <a:r>
              <a:rPr lang="en-GB" sz="2400" dirty="0" smtClean="0"/>
              <a:t> soft.                                   It </a:t>
            </a:r>
            <a:r>
              <a:rPr lang="en-GB" sz="2400" b="1" dirty="0" smtClean="0">
                <a:solidFill>
                  <a:schemeClr val="tx2">
                    <a:lumMod val="75000"/>
                  </a:schemeClr>
                </a:solidFill>
              </a:rPr>
              <a:t>feels like </a:t>
            </a:r>
            <a:r>
              <a:rPr lang="en-GB" sz="2400" dirty="0" smtClean="0"/>
              <a:t>wool.</a:t>
            </a:r>
          </a:p>
          <a:p>
            <a:pPr>
              <a:buNone/>
            </a:pPr>
            <a:r>
              <a:rPr lang="en-GB" sz="2400" dirty="0" smtClean="0"/>
              <a:t>         It </a:t>
            </a:r>
            <a:r>
              <a:rPr lang="en-GB" sz="2400" b="1" dirty="0" smtClean="0">
                <a:solidFill>
                  <a:schemeClr val="tx2">
                    <a:lumMod val="75000"/>
                  </a:schemeClr>
                </a:solidFill>
              </a:rPr>
              <a:t>smell</a:t>
            </a:r>
            <a:r>
              <a:rPr lang="en-GB" sz="2400" dirty="0" smtClean="0"/>
              <a:t>s wonderful.                     This </a:t>
            </a:r>
            <a:r>
              <a:rPr lang="en-GB" sz="2400" b="1" dirty="0" smtClean="0">
                <a:solidFill>
                  <a:schemeClr val="tx2">
                    <a:lumMod val="75000"/>
                  </a:schemeClr>
                </a:solidFill>
              </a:rPr>
              <a:t>smells like </a:t>
            </a:r>
            <a:r>
              <a:rPr lang="en-GB" sz="2400" dirty="0" smtClean="0"/>
              <a:t>garlic.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SEE </a:t>
            </a:r>
            <a:r>
              <a:rPr lang="en-GB" b="1" dirty="0" smtClean="0"/>
              <a:t>and</a:t>
            </a:r>
            <a:r>
              <a:rPr lang="cs-CZ" b="1" dirty="0" smtClean="0"/>
              <a:t> LOOK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464496" cy="4726125"/>
          </a:xfrm>
        </p:spPr>
        <p:txBody>
          <a:bodyPr>
            <a:normAutofit fontScale="25000" lnSpcReduction="20000"/>
          </a:bodyPr>
          <a:lstStyle/>
          <a:p>
            <a:pPr algn="ctr"/>
            <a:r>
              <a:rPr lang="cs-CZ" sz="11200" b="1" dirty="0" smtClean="0">
                <a:solidFill>
                  <a:schemeClr val="tx2">
                    <a:lumMod val="75000"/>
                  </a:schemeClr>
                </a:solidFill>
              </a:rPr>
              <a:t>SEE</a:t>
            </a:r>
          </a:p>
          <a:p>
            <a:pPr>
              <a:lnSpc>
                <a:spcPct val="150000"/>
              </a:lnSpc>
            </a:pPr>
            <a:r>
              <a:rPr lang="cs-CZ" sz="9600" dirty="0" smtClean="0">
                <a:solidFill>
                  <a:srgbClr val="002060"/>
                </a:solidFill>
              </a:rPr>
              <a:t>= vidět</a:t>
            </a:r>
          </a:p>
          <a:p>
            <a:pPr>
              <a:lnSpc>
                <a:spcPct val="150000"/>
              </a:lnSpc>
            </a:pPr>
            <a:endParaRPr lang="cs-CZ" sz="8000" dirty="0" smtClean="0"/>
          </a:p>
          <a:p>
            <a:pPr>
              <a:lnSpc>
                <a:spcPct val="150000"/>
              </a:lnSpc>
              <a:buNone/>
            </a:pPr>
            <a:r>
              <a:rPr lang="en-GB" sz="8000" dirty="0" smtClean="0"/>
              <a:t>I can´t</a:t>
            </a:r>
            <a:r>
              <a:rPr lang="en-GB" sz="8000" b="1" dirty="0" smtClean="0"/>
              <a:t> </a:t>
            </a:r>
            <a:r>
              <a:rPr lang="en-GB" sz="8000" b="1" dirty="0" smtClean="0">
                <a:solidFill>
                  <a:schemeClr val="tx2">
                    <a:lumMod val="75000"/>
                  </a:schemeClr>
                </a:solidFill>
              </a:rPr>
              <a:t>see</a:t>
            </a:r>
            <a:r>
              <a:rPr lang="en-GB" sz="8000" b="1" dirty="0" smtClean="0"/>
              <a:t> </a:t>
            </a:r>
            <a:r>
              <a:rPr lang="en-GB" sz="8000" dirty="0" smtClean="0"/>
              <a:t>a thing without my glasses.</a:t>
            </a:r>
            <a:endParaRPr lang="cs-CZ" sz="8000" dirty="0" smtClean="0"/>
          </a:p>
          <a:p>
            <a:pPr>
              <a:lnSpc>
                <a:spcPct val="150000"/>
              </a:lnSpc>
              <a:buNone/>
            </a:pPr>
            <a:endParaRPr lang="cs-CZ" sz="4200" dirty="0" smtClean="0"/>
          </a:p>
          <a:p>
            <a:pPr>
              <a:lnSpc>
                <a:spcPct val="150000"/>
              </a:lnSpc>
              <a:buNone/>
            </a:pPr>
            <a:r>
              <a:rPr lang="en-GB" sz="8000" dirty="0" smtClean="0"/>
              <a:t>I</a:t>
            </a:r>
            <a:r>
              <a:rPr lang="en-GB" sz="8000" b="1" dirty="0" smtClean="0"/>
              <a:t> </a:t>
            </a:r>
            <a:r>
              <a:rPr lang="en-GB" sz="8000" b="1" dirty="0" smtClean="0">
                <a:solidFill>
                  <a:schemeClr val="tx2">
                    <a:lumMod val="75000"/>
                  </a:schemeClr>
                </a:solidFill>
              </a:rPr>
              <a:t>saw</a:t>
            </a:r>
            <a:r>
              <a:rPr lang="en-GB" sz="8000" b="1" dirty="0" smtClean="0"/>
              <a:t> </a:t>
            </a:r>
            <a:r>
              <a:rPr lang="en-GB" sz="8000" dirty="0" smtClean="0"/>
              <a:t>a great film last night at the cinema.</a:t>
            </a:r>
          </a:p>
          <a:p>
            <a:endParaRPr lang="cs-CZ" sz="2900" dirty="0" smtClean="0"/>
          </a:p>
          <a:p>
            <a:endParaRPr lang="cs-CZ" sz="29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28800"/>
            <a:ext cx="4038600" cy="4726125"/>
          </a:xfrm>
        </p:spPr>
        <p:txBody>
          <a:bodyPr>
            <a:normAutofit fontScale="25000" lnSpcReduction="20000"/>
          </a:bodyPr>
          <a:lstStyle/>
          <a:p>
            <a:pPr algn="ctr"/>
            <a:r>
              <a:rPr lang="cs-CZ" sz="11200" b="1" dirty="0" smtClean="0">
                <a:solidFill>
                  <a:schemeClr val="tx2">
                    <a:lumMod val="75000"/>
                  </a:schemeClr>
                </a:solidFill>
              </a:rPr>
              <a:t>LOOK</a:t>
            </a:r>
          </a:p>
          <a:p>
            <a:pPr>
              <a:lnSpc>
                <a:spcPct val="150000"/>
              </a:lnSpc>
            </a:pPr>
            <a:r>
              <a:rPr lang="cs-CZ" sz="9600" dirty="0" smtClean="0">
                <a:solidFill>
                  <a:srgbClr val="002060"/>
                </a:solidFill>
              </a:rPr>
              <a:t>= dívat se, podívat se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  <a:buNone/>
            </a:pPr>
            <a:r>
              <a:rPr lang="en-GB" sz="8000" dirty="0" smtClean="0"/>
              <a:t>She was so beautiful that he can´t stop </a:t>
            </a:r>
            <a:r>
              <a:rPr lang="en-GB" sz="8000" b="1" dirty="0" smtClean="0">
                <a:solidFill>
                  <a:schemeClr val="tx2">
                    <a:lumMod val="75000"/>
                  </a:schemeClr>
                </a:solidFill>
              </a:rPr>
              <a:t>looking at </a:t>
            </a:r>
            <a:r>
              <a:rPr lang="en-GB" sz="8000" dirty="0" smtClean="0"/>
              <a:t>her.</a:t>
            </a:r>
            <a:endParaRPr lang="cs-CZ" sz="8000" dirty="0" smtClean="0"/>
          </a:p>
          <a:p>
            <a:pPr>
              <a:lnSpc>
                <a:spcPct val="150000"/>
              </a:lnSpc>
              <a:buNone/>
            </a:pPr>
            <a:r>
              <a:rPr lang="en-GB" sz="8000" dirty="0" smtClean="0"/>
              <a:t>I can´t find my keys and I´ve looked everywhere.</a:t>
            </a:r>
            <a:endParaRPr lang="cs-CZ" sz="8000" dirty="0" smtClean="0"/>
          </a:p>
          <a:p>
            <a:pPr>
              <a:lnSpc>
                <a:spcPct val="150000"/>
              </a:lnSpc>
              <a:buNone/>
            </a:pPr>
            <a:r>
              <a:rPr lang="en-GB" sz="8000" b="1" dirty="0" smtClean="0">
                <a:solidFill>
                  <a:schemeClr val="tx2">
                    <a:lumMod val="75000"/>
                  </a:schemeClr>
                </a:solidFill>
              </a:rPr>
              <a:t>Look at </a:t>
            </a:r>
            <a:r>
              <a:rPr lang="en-GB" sz="8000" dirty="0" smtClean="0"/>
              <a:t>the sky! There´s a</a:t>
            </a:r>
            <a:r>
              <a:rPr lang="cs-CZ" sz="8000" dirty="0" smtClean="0"/>
              <a:t> </a:t>
            </a:r>
            <a:r>
              <a:rPr lang="cs-CZ" sz="8000" dirty="0" err="1" smtClean="0"/>
              <a:t>balloon</a:t>
            </a:r>
            <a:r>
              <a:rPr lang="en-GB" sz="8000" dirty="0" smtClean="0"/>
              <a:t>.</a:t>
            </a:r>
            <a:endParaRPr lang="cs-CZ" sz="8000" dirty="0" smtClean="0"/>
          </a:p>
          <a:p>
            <a:pPr>
              <a:lnSpc>
                <a:spcPct val="150000"/>
              </a:lnSpc>
              <a:buNone/>
            </a:pPr>
            <a:endParaRPr lang="cs-CZ" sz="4200" dirty="0" smtClean="0"/>
          </a:p>
          <a:p>
            <a:pPr>
              <a:lnSpc>
                <a:spcPct val="150000"/>
              </a:lnSpc>
              <a:buNone/>
            </a:pPr>
            <a:r>
              <a:rPr lang="en-GB" sz="8000" dirty="0" smtClean="0"/>
              <a:t>I can´t find my keys. Can you help me to </a:t>
            </a:r>
            <a:r>
              <a:rPr lang="en-GB" sz="8000" b="1" dirty="0" smtClean="0">
                <a:solidFill>
                  <a:schemeClr val="tx2">
                    <a:lumMod val="75000"/>
                  </a:schemeClr>
                </a:solidFill>
              </a:rPr>
              <a:t>look for </a:t>
            </a:r>
            <a:r>
              <a:rPr lang="en-GB" sz="8000" dirty="0" smtClean="0"/>
              <a:t>them?</a:t>
            </a:r>
          </a:p>
          <a:p>
            <a:pPr>
              <a:lnSpc>
                <a:spcPct val="150000"/>
              </a:lnSpc>
            </a:pPr>
            <a:endParaRPr lang="cs-CZ" sz="8000" dirty="0" smtClean="0"/>
          </a:p>
          <a:p>
            <a:pPr>
              <a:lnSpc>
                <a:spcPct val="150000"/>
              </a:lnSpc>
            </a:pPr>
            <a:endParaRPr lang="cs-CZ" sz="8000" dirty="0" smtClean="0"/>
          </a:p>
          <a:p>
            <a:endParaRPr lang="cs-CZ" sz="8000" dirty="0" smtClean="0"/>
          </a:p>
          <a:p>
            <a:endParaRPr lang="cs-CZ" sz="2000" dirty="0" smtClean="0"/>
          </a:p>
          <a:p>
            <a:r>
              <a:rPr lang="cs-CZ" sz="2000" dirty="0" err="1" smtClean="0"/>
              <a:t>Mle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509120"/>
            <a:ext cx="2232248" cy="19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WATCH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712968" cy="43891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= sledovat, koukat se</a:t>
            </a:r>
          </a:p>
          <a:p>
            <a:endParaRPr lang="cs-CZ" sz="2000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I </a:t>
            </a:r>
            <a: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  <a:t>watch TV </a:t>
            </a:r>
            <a:r>
              <a:rPr lang="en-GB" sz="2000" dirty="0" smtClean="0"/>
              <a:t>every evening.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I </a:t>
            </a:r>
            <a: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  <a:t>watched</a:t>
            </a:r>
            <a:r>
              <a:rPr lang="en-GB" sz="2000" dirty="0" smtClean="0"/>
              <a:t> (saw) a great </a:t>
            </a:r>
            <a: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  <a:t>programme</a:t>
            </a:r>
            <a:r>
              <a:rPr lang="en-GB" sz="2000" dirty="0" smtClean="0"/>
              <a:t> on TV last night. </a:t>
            </a:r>
            <a:endParaRPr lang="cs-CZ" sz="2000" dirty="0" smtClean="0"/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The police have been </a:t>
            </a:r>
            <a: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  <a:t>watching</a:t>
            </a:r>
            <a:r>
              <a:rPr lang="en-GB" sz="2000" dirty="0" smtClean="0"/>
              <a:t> that</a:t>
            </a:r>
            <a: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  <a:t> man </a:t>
            </a:r>
            <a:r>
              <a:rPr lang="en-GB" sz="2000" dirty="0" smtClean="0"/>
              <a:t>for weeks.</a:t>
            </a:r>
            <a:endParaRPr lang="en-GB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863" y="4149080"/>
            <a:ext cx="1438047" cy="2079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pPr algn="ctr"/>
            <a:r>
              <a:rPr lang="en-GB" b="1" dirty="0" smtClean="0"/>
              <a:t>HEAR  and LISTEN (TO)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HEAR = slyšet</a:t>
            </a:r>
          </a:p>
          <a:p>
            <a:r>
              <a:rPr lang="cs-CZ" b="1" dirty="0" smtClean="0"/>
              <a:t>LISTEN (TO) = poslouchat</a:t>
            </a:r>
          </a:p>
          <a:p>
            <a:pPr>
              <a:buNone/>
            </a:pPr>
            <a:endParaRPr lang="cs-CZ" b="1" dirty="0" smtClean="0"/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I can´t hear what is she saying.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I didn´t know the answer, because I wasn´t listening.</a:t>
            </a:r>
            <a:endParaRPr lang="cs-CZ" sz="2000" dirty="0" smtClean="0"/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He often listens to the radio.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37112"/>
            <a:ext cx="2103422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TOUCH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b="1" dirty="0" smtClean="0"/>
              <a:t>TOUCH = </a:t>
            </a:r>
            <a:r>
              <a:rPr lang="cs-CZ" b="1" dirty="0" smtClean="0"/>
              <a:t>dotýkat se</a:t>
            </a:r>
          </a:p>
          <a:p>
            <a:pPr>
              <a:lnSpc>
                <a:spcPct val="150000"/>
              </a:lnSpc>
            </a:pPr>
            <a:r>
              <a:rPr lang="en-GB" b="1" dirty="0" smtClean="0"/>
              <a:t>PRESS  = </a:t>
            </a:r>
            <a:r>
              <a:rPr lang="cs-CZ" b="1" dirty="0" smtClean="0"/>
              <a:t>tlačit, zmáčknout</a:t>
            </a:r>
          </a:p>
          <a:p>
            <a:pPr>
              <a:lnSpc>
                <a:spcPct val="150000"/>
              </a:lnSpc>
            </a:pPr>
            <a:r>
              <a:rPr lang="en-GB" b="1" dirty="0" smtClean="0"/>
              <a:t>HOLD = </a:t>
            </a:r>
            <a:r>
              <a:rPr lang="cs-CZ" b="1" dirty="0" smtClean="0"/>
              <a:t>držet</a:t>
            </a:r>
          </a:p>
          <a:p>
            <a:pPr>
              <a:lnSpc>
                <a:spcPct val="150000"/>
              </a:lnSpc>
              <a:buNone/>
            </a:pPr>
            <a:endParaRPr lang="en-GB" dirty="0" smtClean="0"/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Don´t </a:t>
            </a:r>
            <a: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  <a:t>touch</a:t>
            </a:r>
            <a:r>
              <a:rPr lang="en-GB" sz="2000" dirty="0" smtClean="0"/>
              <a:t> it, it´s hot!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You have to</a:t>
            </a:r>
            <a: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  <a:t> press </a:t>
            </a:r>
            <a:r>
              <a:rPr lang="en-GB" sz="2000" dirty="0" smtClean="0"/>
              <a:t>that button to start the machine.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I don´t feel very well. Could you</a:t>
            </a:r>
            <a: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  <a:t> hold </a:t>
            </a:r>
            <a:r>
              <a:rPr lang="en-GB" sz="2000" dirty="0" smtClean="0"/>
              <a:t>my hand?</a:t>
            </a:r>
            <a:endParaRPr lang="en-GB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76872"/>
            <a:ext cx="5386235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TASTE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SWEET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SOUR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SALT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BITTER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162" y="1916832"/>
            <a:ext cx="1333500" cy="97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491" y="3140968"/>
            <a:ext cx="1394900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5916" y="4293096"/>
            <a:ext cx="1512168" cy="1115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 descr="C:\Users\PC-03TY\AppData\Local\Microsoft\Windows\Temporary Internet Files\Content.IE5\JG5VUX2C\MC90043691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004" y="5409947"/>
            <a:ext cx="1175874" cy="117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125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125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125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125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PRACTICE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I love the smell of</a:t>
            </a:r>
            <a:endParaRPr lang="cs-CZ" sz="2000" dirty="0" smtClean="0"/>
          </a:p>
          <a:p>
            <a:pPr>
              <a:lnSpc>
                <a:spcPct val="150000"/>
              </a:lnSpc>
              <a:buNone/>
            </a:pPr>
            <a:endParaRPr lang="en-GB" sz="20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I love the taste of</a:t>
            </a:r>
            <a:endParaRPr lang="cs-CZ" sz="2000" dirty="0" smtClean="0"/>
          </a:p>
          <a:p>
            <a:pPr>
              <a:lnSpc>
                <a:spcPct val="150000"/>
              </a:lnSpc>
              <a:buNone/>
            </a:pPr>
            <a:endParaRPr lang="en-GB" sz="20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I hate the smell of</a:t>
            </a:r>
            <a:endParaRPr lang="cs-CZ" sz="2000" dirty="0" smtClean="0"/>
          </a:p>
          <a:p>
            <a:pPr>
              <a:lnSpc>
                <a:spcPct val="150000"/>
              </a:lnSpc>
              <a:buNone/>
            </a:pPr>
            <a:endParaRPr lang="en-GB" sz="20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I hate the taste of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PRACTICE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Tony likes </a:t>
            </a:r>
            <a:r>
              <a:rPr lang="en-GB" sz="2000" dirty="0" smtClean="0">
                <a:solidFill>
                  <a:schemeClr val="tx2">
                    <a:lumMod val="75000"/>
                  </a:schemeClr>
                </a:solidFill>
              </a:rPr>
              <a:t>(listening to/hearing)</a:t>
            </a:r>
            <a:r>
              <a:rPr lang="en-GB" sz="2000" dirty="0" smtClean="0"/>
              <a:t> music.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Can you speak loudly, please? I can´t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(</a:t>
            </a:r>
            <a:r>
              <a:rPr lang="en-GB" sz="2000" dirty="0" smtClean="0">
                <a:solidFill>
                  <a:schemeClr val="tx2">
                    <a:lumMod val="75000"/>
                  </a:schemeClr>
                </a:solidFill>
              </a:rPr>
              <a:t>listen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to</a:t>
            </a:r>
            <a:r>
              <a:rPr lang="en-GB" sz="2000" dirty="0" smtClean="0">
                <a:solidFill>
                  <a:schemeClr val="tx2">
                    <a:lumMod val="75000"/>
                  </a:schemeClr>
                </a:solidFill>
              </a:rPr>
              <a:t>/hear)</a:t>
            </a:r>
            <a:r>
              <a:rPr lang="en-GB" sz="2000" dirty="0" smtClean="0"/>
              <a:t> you.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I </a:t>
            </a:r>
            <a:r>
              <a:rPr lang="en-GB" sz="2000" dirty="0" smtClean="0">
                <a:solidFill>
                  <a:schemeClr val="tx2">
                    <a:lumMod val="75000"/>
                  </a:schemeClr>
                </a:solidFill>
              </a:rPr>
              <a:t>(saw/watched) </a:t>
            </a:r>
            <a:r>
              <a:rPr lang="en-GB" sz="2000" dirty="0" smtClean="0"/>
              <a:t>a great film at the cinema yesterday.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Could you </a:t>
            </a:r>
            <a:r>
              <a:rPr lang="en-GB" sz="2000" dirty="0" smtClean="0">
                <a:solidFill>
                  <a:schemeClr val="tx2">
                    <a:lumMod val="75000"/>
                  </a:schemeClr>
                </a:solidFill>
              </a:rPr>
              <a:t>(hold/touch) </a:t>
            </a:r>
            <a:r>
              <a:rPr lang="en-GB" sz="2000" dirty="0" smtClean="0"/>
              <a:t>my bag for a moment, please?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Jane lost her keys. I helped her to </a:t>
            </a:r>
            <a:r>
              <a:rPr lang="en-GB" sz="2000" dirty="0" smtClean="0">
                <a:solidFill>
                  <a:schemeClr val="tx2">
                    <a:lumMod val="75000"/>
                  </a:schemeClr>
                </a:solidFill>
              </a:rPr>
              <a:t>(look for/watch) </a:t>
            </a:r>
            <a:r>
              <a:rPr lang="en-GB" sz="2000" dirty="0" smtClean="0"/>
              <a:t>them.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She doesn´t know the age of the picture. She´ll get an expert to </a:t>
            </a:r>
            <a:r>
              <a:rPr lang="en-GB" sz="2000" dirty="0" smtClean="0">
                <a:solidFill>
                  <a:schemeClr val="tx2">
                    <a:lumMod val="75000"/>
                  </a:schemeClr>
                </a:solidFill>
              </a:rPr>
              <a:t>(look at/see)</a:t>
            </a:r>
            <a:r>
              <a:rPr lang="en-GB" sz="2000" dirty="0" smtClean="0"/>
              <a:t> it.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en-GB" sz="2000" dirty="0" smtClean="0"/>
          </a:p>
          <a:p>
            <a:pPr>
              <a:lnSpc>
                <a:spcPct val="150000"/>
              </a:lnSpc>
            </a:pP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výkladu a procvičení slovní zásoby lidské smysly.</a:t>
            </a:r>
          </a:p>
          <a:p>
            <a:r>
              <a:rPr lang="cs-CZ" dirty="0" err="1" smtClean="0"/>
              <a:t>Slidy</a:t>
            </a:r>
            <a:r>
              <a:rPr lang="cs-CZ" dirty="0" smtClean="0"/>
              <a:t> 2.-8. slouží k výkladu (názvy smyslů, slovesa pojící se s jednotlivými smysly)</a:t>
            </a:r>
          </a:p>
          <a:p>
            <a:r>
              <a:rPr lang="cs-CZ" dirty="0" err="1" smtClean="0"/>
              <a:t>Slidy</a:t>
            </a:r>
            <a:r>
              <a:rPr lang="cs-CZ" dirty="0" smtClean="0"/>
              <a:t> 9. a 10. složí k procvičení </a:t>
            </a:r>
            <a:r>
              <a:rPr lang="cs-CZ" smtClean="0"/>
              <a:t>probrané látky.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32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89864"/>
          </a:xfrm>
        </p:spPr>
        <p:txBody>
          <a:bodyPr>
            <a:normAutofit lnSpcReduction="10000"/>
          </a:bodyPr>
          <a:lstStyle/>
          <a:p>
            <a:r>
              <a:rPr lang="cs-CZ" sz="1800" dirty="0"/>
              <a:t>Klipart </a:t>
            </a:r>
            <a:r>
              <a:rPr lang="en-US" sz="1800" dirty="0"/>
              <a:t>[</a:t>
            </a:r>
            <a:r>
              <a:rPr lang="cs-CZ" sz="1800" dirty="0"/>
              <a:t>on-line</a:t>
            </a:r>
            <a:r>
              <a:rPr lang="en-US" sz="1800" dirty="0"/>
              <a:t>]</a:t>
            </a:r>
            <a:r>
              <a:rPr lang="cs-CZ" sz="1800" dirty="0"/>
              <a:t>. 2012 </a:t>
            </a:r>
            <a:r>
              <a:rPr lang="en-US" sz="1800" dirty="0"/>
              <a:t>[</a:t>
            </a:r>
            <a:r>
              <a:rPr lang="cs-CZ" sz="1800" dirty="0"/>
              <a:t>cit. </a:t>
            </a:r>
            <a:r>
              <a:rPr lang="cs-CZ" sz="1800" dirty="0" smtClean="0"/>
              <a:t>2013-06-02</a:t>
            </a:r>
            <a:r>
              <a:rPr lang="en-US" sz="1800" dirty="0" smtClean="0"/>
              <a:t>]</a:t>
            </a:r>
            <a:r>
              <a:rPr lang="cs-CZ" sz="1800" dirty="0"/>
              <a:t>. Dostupný z www:</a:t>
            </a:r>
            <a:endParaRPr lang="cs-CZ" sz="1800" dirty="0">
              <a:hlinkClick r:id="rId2"/>
            </a:endParaRPr>
          </a:p>
          <a:p>
            <a:r>
              <a:rPr lang="cs-CZ" sz="1700" dirty="0" smtClean="0"/>
              <a:t>http://office.microsoft.com/cs-cz/images/results.aspx?qu=oko&amp;ex=2#ai:MP900448626|</a:t>
            </a:r>
          </a:p>
          <a:p>
            <a:r>
              <a:rPr lang="cs-CZ" sz="1700" dirty="0" smtClean="0"/>
              <a:t>http://office.microsoft.com/cs-cz/images/results.aspx?qu=ucho&amp;ex=1#ai:MC900238192|</a:t>
            </a:r>
          </a:p>
          <a:p>
            <a:r>
              <a:rPr lang="cs-CZ" sz="1700" dirty="0" smtClean="0"/>
              <a:t>http://office.microsoft.com/cs-cz/images/results.aspx?qu=%C3%BAsta&amp;ex=1#ai:MC900436391|</a:t>
            </a:r>
          </a:p>
          <a:p>
            <a:r>
              <a:rPr lang="cs-CZ" sz="1700" dirty="0" smtClean="0"/>
              <a:t>http://office.microsoft.com/cs-cz/images/results.aspx?qu=prsty&amp;ex=1#ai:MP900202038|</a:t>
            </a:r>
          </a:p>
          <a:p>
            <a:r>
              <a:rPr lang="cs-CZ" sz="1700" dirty="0" smtClean="0"/>
              <a:t>http://office.microsoft.com/cs-cz/images/results.aspx?qu=nose&amp;ex=1#ai:MP900430481|</a:t>
            </a:r>
          </a:p>
          <a:p>
            <a:r>
              <a:rPr lang="cs-CZ" sz="1700" dirty="0" smtClean="0"/>
              <a:t>http://office.microsoft.com/cs-cz/images/results.aspx?qu=obloha&amp;ex=1#ai:MP900442358|</a:t>
            </a:r>
          </a:p>
          <a:p>
            <a:r>
              <a:rPr lang="cs-CZ" sz="1600" dirty="0" smtClean="0"/>
              <a:t>http</a:t>
            </a:r>
            <a:r>
              <a:rPr lang="cs-CZ" sz="1600" dirty="0"/>
              <a:t>://office.microsoft.com/cs-cz/images/results.aspx?qu=policie&amp;ex=1#ai:MM900283998</a:t>
            </a:r>
            <a:r>
              <a:rPr lang="cs-CZ" sz="1600" dirty="0" smtClean="0"/>
              <a:t>|</a:t>
            </a:r>
          </a:p>
          <a:p>
            <a:r>
              <a:rPr lang="cs-CZ" sz="1600" dirty="0"/>
              <a:t>http://office.microsoft.com/cs-cz/images/results.aspx?qu=poslouchat&amp;ex=1#ai:MC900078738|</a:t>
            </a:r>
          </a:p>
        </p:txBody>
      </p:sp>
    </p:spTree>
    <p:extLst>
      <p:ext uri="{BB962C8B-B14F-4D97-AF65-F5344CB8AC3E}">
        <p14:creationId xmlns:p14="http://schemas.microsoft.com/office/powerpoint/2010/main" val="167031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http://office.microsoft.com/cs-cz/images/results.aspx?qu=r%C5%BEet&amp;ex=1#ai:MC900288988</a:t>
            </a:r>
            <a:r>
              <a:rPr lang="cs-CZ" sz="1600" dirty="0" smtClean="0"/>
              <a:t>|</a:t>
            </a:r>
          </a:p>
          <a:p>
            <a:r>
              <a:rPr lang="cs-CZ" sz="1600" dirty="0"/>
              <a:t>http://office.microsoft.com/cs-cz/images/results.aspx?qu=dort&amp;ex=1#ai:MM900189212|mt:3</a:t>
            </a:r>
            <a:r>
              <a:rPr lang="cs-CZ" sz="1600" dirty="0" smtClean="0"/>
              <a:t>|</a:t>
            </a:r>
          </a:p>
          <a:p>
            <a:r>
              <a:rPr lang="cs-CZ" sz="1600" dirty="0"/>
              <a:t>http://office.microsoft.com/cs-cz/images/results.aspx?qu=citron&amp;ex=1#ai:MC900196488</a:t>
            </a:r>
            <a:r>
              <a:rPr lang="cs-CZ" sz="1600" dirty="0" smtClean="0"/>
              <a:t>|</a:t>
            </a:r>
          </a:p>
          <a:p>
            <a:r>
              <a:rPr lang="cs-CZ" sz="1600" dirty="0"/>
              <a:t>http://office.microsoft.com/cs-cz/images/results.aspx?qu=bramb%C5%AFrky&amp;ex=1#ai:MC900234380|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61730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159</TotalTime>
  <Words>517</Words>
  <Application>Microsoft Office PowerPoint</Application>
  <PresentationFormat>Předvádění na obrazovce (4:3)</PresentationFormat>
  <Paragraphs>112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SENSES</vt:lpstr>
      <vt:lpstr>HOW MANY SENSES HAVE WE GOT?</vt:lpstr>
      <vt:lpstr>THE SENSES</vt:lpstr>
      <vt:lpstr>SEE and LOOK</vt:lpstr>
      <vt:lpstr>WATCH</vt:lpstr>
      <vt:lpstr>HEAR  and LISTEN (TO)</vt:lpstr>
      <vt:lpstr>TOUCH</vt:lpstr>
      <vt:lpstr>TASTE</vt:lpstr>
      <vt:lpstr>PRACTICE</vt:lpstr>
      <vt:lpstr>PRACTICE</vt:lpstr>
      <vt:lpstr>Metodický návod</vt:lpstr>
      <vt:lpstr>ODKAZY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PC-03TY</cp:lastModifiedBy>
  <cp:revision>17</cp:revision>
  <dcterms:created xsi:type="dcterms:W3CDTF">2013-06-01T16:08:31Z</dcterms:created>
  <dcterms:modified xsi:type="dcterms:W3CDTF">2013-06-03T10:27:56Z</dcterms:modified>
</cp:coreProperties>
</file>