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513E407-3D7C-487D-A4AE-FC61DB94653D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37AAE81-742E-42D1-BD96-DDE0C9EE5E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784" y="404664"/>
            <a:ext cx="6172200" cy="189436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REVISION OF TENSES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Anotace: Materiál je určen žáků 8. ročníku a slouží k souhrnnému zopakování času přítomného a minulého.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501008"/>
            <a:ext cx="6172200" cy="287391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VY_32_INOVACE_AJ.8.18_revision _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of_tenses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Revision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tenses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Opakování časů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8.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2012/2013</a:t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</a:t>
            </a:r>
            <a:r>
              <a:rPr lang="cs-CZ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20.5.2013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65305"/>
            <a:ext cx="2771800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160" y="188640"/>
            <a:ext cx="7467600" cy="86895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PRESENT SIMPLE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78160" y="960186"/>
            <a:ext cx="7467600" cy="4873752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2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Fill in the gaps with the correct form of „to be“</a:t>
            </a:r>
            <a:endParaRPr lang="cs-CZ" sz="26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60000"/>
              </a:lnSpc>
              <a:buNone/>
            </a:pPr>
            <a:r>
              <a:rPr lang="en-GB" sz="2000" dirty="0" smtClean="0"/>
              <a:t>They ………. very friendly.</a:t>
            </a:r>
          </a:p>
          <a:p>
            <a:pPr>
              <a:lnSpc>
                <a:spcPct val="160000"/>
              </a:lnSpc>
              <a:buNone/>
            </a:pPr>
            <a:r>
              <a:rPr lang="en-GB" sz="2000" dirty="0" smtClean="0"/>
              <a:t>He ………. from Liverpool.</a:t>
            </a:r>
          </a:p>
          <a:p>
            <a:pPr>
              <a:lnSpc>
                <a:spcPct val="160000"/>
              </a:lnSpc>
              <a:buNone/>
            </a:pPr>
            <a:r>
              <a:rPr lang="en-GB" sz="2000" dirty="0" smtClean="0"/>
              <a:t>We ………. at our Granny´s.</a:t>
            </a:r>
          </a:p>
          <a:p>
            <a:pPr>
              <a:lnSpc>
                <a:spcPct val="160000"/>
              </a:lnSpc>
              <a:buNone/>
            </a:pPr>
            <a:r>
              <a:rPr lang="en-GB" sz="2000" dirty="0" smtClean="0"/>
              <a:t>You ………. very good at Maths.</a:t>
            </a:r>
            <a:endParaRPr lang="cs-CZ" sz="2000" dirty="0" smtClean="0"/>
          </a:p>
          <a:p>
            <a:pPr>
              <a:lnSpc>
                <a:spcPct val="160000"/>
              </a:lnSpc>
              <a:buNone/>
            </a:pPr>
            <a:endParaRPr lang="cs-CZ" dirty="0" smtClean="0"/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Now make question and negatives.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348880"/>
            <a:ext cx="728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ARE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852936"/>
            <a:ext cx="474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501008"/>
            <a:ext cx="728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ARE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077072"/>
            <a:ext cx="728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ARE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2420888"/>
            <a:ext cx="2983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Are they…?, They aren´t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2996952"/>
            <a:ext cx="2162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Is he…?, He isn´t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3573016"/>
            <a:ext cx="26981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Are 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we</a:t>
            </a:r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…?, 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We</a:t>
            </a:r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aren´t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149080"/>
            <a:ext cx="28809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Are 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you</a:t>
            </a:r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…?, </a:t>
            </a:r>
            <a:r>
              <a:rPr lang="cs-CZ" sz="200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You</a:t>
            </a:r>
            <a:r>
              <a:rPr lang="en-GB" sz="200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aren´t</a:t>
            </a:r>
            <a:endParaRPr lang="en-GB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PRESENT SIMPLE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95883"/>
            <a:ext cx="7467600" cy="558924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Fill in the gaps with the verbs in the brackets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………. </a:t>
            </a:r>
            <a:r>
              <a:rPr lang="cs-CZ" sz="2000" dirty="0" smtClean="0"/>
              <a:t> </a:t>
            </a:r>
            <a:r>
              <a:rPr lang="cs-CZ" sz="2000" dirty="0" err="1"/>
              <a:t>t</a:t>
            </a:r>
            <a:r>
              <a:rPr lang="cs-CZ" sz="2000" dirty="0" err="1" smtClean="0"/>
              <a:t>ennis</a:t>
            </a:r>
            <a:r>
              <a:rPr lang="cs-CZ" sz="2000" dirty="0" smtClean="0"/>
              <a:t> </a:t>
            </a:r>
            <a:r>
              <a:rPr lang="en-GB" sz="2000" dirty="0" smtClean="0"/>
              <a:t>every Wednesday. (play)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They ………. the London Marathon every year. (do)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He always ………. to bed early. (go)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We usually ………. at the sports centre. (meet</a:t>
            </a:r>
            <a:r>
              <a:rPr lang="cs-CZ" sz="2000" dirty="0" smtClean="0"/>
              <a:t>)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Now make questions and negative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</a:t>
            </a:r>
            <a:r>
              <a:rPr lang="en-GB" sz="2000" dirty="0" smtClean="0"/>
              <a:t> I play…?                                        I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DON´T </a:t>
            </a:r>
            <a:r>
              <a:rPr lang="en-GB" sz="2000" dirty="0" smtClean="0"/>
              <a:t>play…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 </a:t>
            </a:r>
            <a:r>
              <a:rPr lang="en-GB" sz="2000" dirty="0" smtClean="0"/>
              <a:t>they do…?                                    They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DON´T </a:t>
            </a:r>
            <a:r>
              <a:rPr lang="en-GB" sz="2000" dirty="0" smtClean="0"/>
              <a:t>do…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DOES </a:t>
            </a:r>
            <a:r>
              <a:rPr lang="en-GB" sz="2000" dirty="0" smtClean="0"/>
              <a:t>he go…?                                  He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DOESN´T </a:t>
            </a:r>
            <a:r>
              <a:rPr lang="en-GB" sz="2000" dirty="0" smtClean="0"/>
              <a:t>go…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 </a:t>
            </a:r>
            <a:r>
              <a:rPr lang="en-GB" sz="2000" dirty="0" smtClean="0"/>
              <a:t>we usually meet …?                     We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DON´T </a:t>
            </a:r>
            <a:r>
              <a:rPr lang="en-GB" sz="2000" dirty="0" smtClean="0"/>
              <a:t>usually meet…</a:t>
            </a:r>
            <a:endParaRPr lang="en-GB" sz="2000" b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  <a:buNone/>
            </a:pP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988840"/>
            <a:ext cx="779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PLAY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492896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34295" y="2923896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GOES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12102" y="340941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MEET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94096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 smtClean="0"/>
              <a:t>Present continuous</a:t>
            </a:r>
            <a:endParaRPr lang="en-GB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435280" cy="52772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Fill in the gaps with the verbs in present continuous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……………</a:t>
            </a:r>
            <a:r>
              <a:rPr lang="cs-CZ" sz="2000" dirty="0" smtClean="0"/>
              <a:t>…..</a:t>
            </a:r>
            <a:r>
              <a:rPr lang="en-GB" sz="2000" dirty="0" smtClean="0"/>
              <a:t> tennis at the moments. (play)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The girl i</a:t>
            </a:r>
            <a:r>
              <a:rPr lang="cs-CZ" sz="2000" dirty="0" smtClean="0"/>
              <a:t>n</a:t>
            </a:r>
            <a:r>
              <a:rPr lang="en-GB" sz="2000" dirty="0" smtClean="0"/>
              <a:t> the picture ……………</a:t>
            </a:r>
            <a:r>
              <a:rPr lang="cs-CZ" sz="2000" dirty="0" smtClean="0"/>
              <a:t>…..</a:t>
            </a:r>
            <a:r>
              <a:rPr lang="en-GB" sz="2000" dirty="0" smtClean="0"/>
              <a:t> a tree. (draw)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They ……………</a:t>
            </a:r>
            <a:r>
              <a:rPr lang="cs-CZ" sz="2000" dirty="0" smtClean="0"/>
              <a:t>…..</a:t>
            </a:r>
            <a:r>
              <a:rPr lang="en-GB" sz="2000" dirty="0" smtClean="0"/>
              <a:t> my favourite song. (sing)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We ……………</a:t>
            </a:r>
            <a:r>
              <a:rPr lang="cs-CZ" sz="2000" dirty="0" smtClean="0"/>
              <a:t>…..</a:t>
            </a:r>
            <a:r>
              <a:rPr lang="en-GB" sz="2000" dirty="0" smtClean="0"/>
              <a:t> home. (go)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Now make questions a negatives.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Am I playing…?                                       I´m not playing…           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Is the girls drawing…?                             The girl isn´t drawing…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Are they singing…?                                  They aren´t singing…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Are we going…?                                       We aren´t going…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161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AM PLAYING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348880"/>
            <a:ext cx="1582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IS DRAWING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2852936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ARE SINGING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356992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ARE GOING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4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4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4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4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40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4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4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4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40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4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4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4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400" decel="100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4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4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4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868958"/>
          </a:xfrm>
        </p:spPr>
        <p:txBody>
          <a:bodyPr/>
          <a:lstStyle/>
          <a:p>
            <a:pPr algn="ctr"/>
            <a:r>
              <a:rPr lang="cs-CZ" dirty="0" smtClean="0"/>
              <a:t>PRESENT SIMPLE </a:t>
            </a:r>
            <a:r>
              <a:rPr lang="cs-CZ" dirty="0" err="1" smtClean="0"/>
              <a:t>or</a:t>
            </a:r>
            <a:r>
              <a:rPr lang="cs-CZ" dirty="0" smtClean="0"/>
              <a:t> CONTINUOUS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6703" y="1210444"/>
            <a:ext cx="8568952" cy="57332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Fill in the gaps with the verbs in present simple or continuous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not have     meet     have     do     go out (2x)     look after     sit     go    have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(3x)     </a:t>
            </a:r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watch (</a:t>
            </a:r>
            <a:r>
              <a:rPr lang="en-GB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2x)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en-GB" sz="2000" dirty="0" smtClean="0"/>
              <a:t>It´s </a:t>
            </a:r>
            <a:r>
              <a:rPr lang="en-GB" sz="2000" dirty="0" smtClean="0"/>
              <a:t>Friday evening and </a:t>
            </a:r>
            <a:r>
              <a:rPr lang="cs-CZ" sz="2000" smtClean="0"/>
              <a:t>I</a:t>
            </a:r>
            <a:r>
              <a:rPr lang="en-GB" sz="2000" smtClean="0"/>
              <a:t>…………… </a:t>
            </a:r>
            <a:r>
              <a:rPr lang="en-GB" sz="2000" dirty="0" smtClean="0"/>
              <a:t>at my </a:t>
            </a:r>
            <a:r>
              <a:rPr lang="en-GB" sz="2000" dirty="0" smtClean="0"/>
              <a:t>computer. I </a:t>
            </a:r>
            <a:r>
              <a:rPr lang="en-GB" sz="2000" dirty="0" smtClean="0"/>
              <a:t>usually ……………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with my friends. We normally …………… at the café and then we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 to the cinema and we always …………… a lot of fun. But </a:t>
            </a:r>
            <a:r>
              <a:rPr lang="cs-CZ" sz="2000" dirty="0" smtClean="0"/>
              <a:t>I</a:t>
            </a:r>
            <a:endParaRPr lang="en-GB" sz="2000" dirty="0" smtClean="0"/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 a lot of fun today, because I …………</a:t>
            </a:r>
            <a:r>
              <a:rPr lang="cs-CZ" sz="2000" dirty="0" smtClean="0"/>
              <a:t>………. </a:t>
            </a:r>
            <a:r>
              <a:rPr lang="en-GB" sz="2000" dirty="0" smtClean="0"/>
              <a:t>my little brother. My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parents are at a restaurant. They …………… dinner with some friends.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My little brother …………… a video at the moment. It´s his favourite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programme and he …………… it all the time. Anyway, how are you?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What ………. you ………. at the moment?</a:t>
            </a:r>
            <a:r>
              <a:rPr lang="cs-CZ" sz="2000" dirty="0" smtClean="0"/>
              <a:t> </a:t>
            </a:r>
            <a:r>
              <a:rPr lang="en-GB" sz="2000" dirty="0" smtClean="0"/>
              <a:t>………. </a:t>
            </a:r>
            <a:r>
              <a:rPr lang="cs-CZ" sz="2000" dirty="0" smtClean="0"/>
              <a:t>y</a:t>
            </a:r>
            <a:r>
              <a:rPr lang="en-GB" sz="2000" dirty="0" err="1" smtClean="0"/>
              <a:t>ou</a:t>
            </a:r>
            <a:r>
              <a:rPr lang="en-GB" sz="2000" dirty="0" smtClean="0"/>
              <a:t> usually……….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o</a:t>
            </a:r>
            <a:r>
              <a:rPr lang="en-GB" sz="2000" dirty="0" smtClean="0"/>
              <a:t>n Friday evenings</a:t>
            </a:r>
            <a:r>
              <a:rPr lang="cs-CZ" sz="2000" dirty="0" smtClean="0"/>
              <a:t>?</a:t>
            </a:r>
            <a:endParaRPr lang="en-GB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17170" y="2004065"/>
            <a:ext cx="1704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am sitting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2204864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go out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2604310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meet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010802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go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314096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have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519725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am not having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21334" y="3519422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am looking after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1417" y="431980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are having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96460" y="4715852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is watching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42708" y="5268086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watches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14582" y="5773906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are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86382" y="5645951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doing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20260" y="5654484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5675895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go out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94096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PAST SIMPLE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147248" cy="5133184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Put the verbs in the brackets in past simple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Yesterday </a:t>
            </a:r>
            <a:r>
              <a:rPr lang="en-GB" sz="2000" dirty="0" err="1" smtClean="0"/>
              <a:t>Raoul</a:t>
            </a:r>
            <a:r>
              <a:rPr lang="en-GB" sz="2000" dirty="0" smtClean="0"/>
              <a:t> ………. on the beach with his friends. (be)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We ………. swimming last Sunday. (go)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He ………. his teacher a week ago. (meet)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I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a horse two days ago. (fell off)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Now make questions and negatives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WAS</a:t>
            </a:r>
            <a:r>
              <a:rPr lang="en-GB" sz="2000" dirty="0" smtClean="0"/>
              <a:t> </a:t>
            </a:r>
            <a:r>
              <a:rPr lang="en-GB" sz="2000" dirty="0" err="1" smtClean="0"/>
              <a:t>Raoul</a:t>
            </a:r>
            <a:r>
              <a:rPr lang="en-GB" sz="2000" dirty="0" smtClean="0"/>
              <a:t> on the beach …?                          </a:t>
            </a:r>
            <a:r>
              <a:rPr lang="en-GB" sz="2000" dirty="0" err="1" smtClean="0"/>
              <a:t>Raoul</a:t>
            </a:r>
            <a:r>
              <a:rPr lang="en-GB" sz="2000" dirty="0" smtClean="0"/>
              <a:t>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WASN´T </a:t>
            </a:r>
            <a:r>
              <a:rPr lang="en-GB" sz="2000" dirty="0" smtClean="0"/>
              <a:t>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DID </a:t>
            </a:r>
            <a:r>
              <a:rPr lang="en-GB" sz="2000" dirty="0" smtClean="0"/>
              <a:t>we go swimming …?                                 We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DIDN´T </a:t>
            </a:r>
            <a:r>
              <a:rPr lang="en-GB" sz="2000" dirty="0" smtClean="0"/>
              <a:t>go 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DID </a:t>
            </a:r>
            <a:r>
              <a:rPr lang="en-GB" sz="2000" dirty="0" smtClean="0"/>
              <a:t>he meet …?                                               He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DIDN´T </a:t>
            </a:r>
            <a:r>
              <a:rPr lang="en-GB" sz="2000" dirty="0" smtClean="0"/>
              <a:t>meet 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DID </a:t>
            </a:r>
            <a:r>
              <a:rPr lang="en-GB" sz="2000" dirty="0" smtClean="0"/>
              <a:t>I fell off …?                                                 I </a:t>
            </a:r>
            <a:r>
              <a:rPr lang="en-GB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DIDN´T </a:t>
            </a:r>
            <a:r>
              <a:rPr lang="en-GB" sz="2000" dirty="0" smtClean="0"/>
              <a:t>fell off …                      </a:t>
            </a:r>
            <a:endParaRPr lang="en-GB" sz="2000" b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en-GB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772816"/>
            <a:ext cx="710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WAS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276872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WENT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780928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MET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284984"/>
            <a:ext cx="1283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FALL OFF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86895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PAST CONTINUOUS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931224" cy="55446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Make sentences in past continuous, then make questions and negatives.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Alice / read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……………………………………………………………………………...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Tom / play the guitar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……………………………………………………………………………….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Judy and John / watch TV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Mrs Brown / wash up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……………………………………………………………………………….</a:t>
            </a:r>
            <a:endParaRPr lang="en-GB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780928"/>
            <a:ext cx="6729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Alice was reading.     Was Alice reading?     Alice wasn´t reading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</a:t>
            </a: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206" y="3861048"/>
            <a:ext cx="8659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Tom was playing the guitar.  Was Tom playing the guitar?  Tom wasn´t </a:t>
            </a:r>
            <a:r>
              <a:rPr lang="en-GB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playin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g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941168"/>
            <a:ext cx="8997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Judy and John were watching TV.  Were J and J watching TV?  J and J weren´t</a:t>
            </a: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4534" y="6021288"/>
            <a:ext cx="8819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Mrs Brown was washing up.   Was Mrs Brown washing up?   Mrs Brown wasn´t ….</a:t>
            </a: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PAST SIMPLE OR CONTINUOUS?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19256" cy="532859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Make sentences beginning with </a:t>
            </a:r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w</a:t>
            </a:r>
            <a:r>
              <a:rPr lang="en-GB" sz="2000" dirty="0" smtClean="0"/>
              <a:t>e / sail /I / drop / my camera / in the lake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w</a:t>
            </a:r>
            <a:r>
              <a:rPr lang="en-GB" sz="2000" dirty="0" smtClean="0"/>
              <a:t>e / swim / in a lake / someone / take / our clothes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m</a:t>
            </a:r>
            <a:r>
              <a:rPr lang="en-GB" sz="2000" dirty="0" smtClean="0"/>
              <a:t>y dad / ride a horse / he / fell off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w</a:t>
            </a:r>
            <a:r>
              <a:rPr lang="en-GB" sz="2000" dirty="0" smtClean="0"/>
              <a:t>e / have / a picnic / a cow / eat / our food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w</a:t>
            </a:r>
            <a:r>
              <a:rPr lang="en-GB" sz="2000" dirty="0" smtClean="0"/>
              <a:t>e / sit / in a park / it / start / to rain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…………………………………………………………………………………..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w</a:t>
            </a:r>
            <a:r>
              <a:rPr lang="en-GB" sz="2000" dirty="0" smtClean="0"/>
              <a:t>e / shop / my sister / lose / her money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 smtClean="0"/>
              <a:t>…………………………………………………………………………………..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6327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 we were sailing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,</a:t>
            </a:r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I dropped my camera in the lake. 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780928"/>
            <a:ext cx="7058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 we were swimming in a lake, someone took o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u</a:t>
            </a:r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r clothes. 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645024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 my dad was riding a horse, he fall off. 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437112"/>
            <a:ext cx="5788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 we were having a picnic, a cow ate our food. 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301208"/>
            <a:ext cx="5532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 we were sitting in a park, it started to rain. 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6093296"/>
            <a:ext cx="5775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While we were shopping, my sister lost her money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</a:t>
            </a:r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endParaRPr lang="en-GB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01297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METODICKÝ NÁVOD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075240" cy="537321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cs-CZ" dirty="0" smtClean="0"/>
              <a:t>Slide 1 – procvičeni slovesa být – žáci doplní příslušný tvar slovesa být, poté převedou věty do otázky a záporu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Slide 2 – procvičení přítomného času prostého – žáci doplní správný tvar slovesa, poté převedou věty do otázky a do záporu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Slide 3 – procvičení přítomného času průběhového – žáci doplní správný tvar slovesa a poté převedou věty do otázky a do záporu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Slide 4 – žáci do vět doplní přítomný čas prostý nebo průběhový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Slide 5 – žáci doplní správný tvar slovesa v minulém čase, poté převedou věty do otázky a do záporu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Slide 6 – žáci utvoří věty v minulém čase průběhovém, poté převedou věty do otázky a do záporu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Slide 7 – žáci utvoří věty, správně použijí minulý čas prostý a průběhový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U všech </a:t>
            </a:r>
            <a:r>
              <a:rPr lang="cs-CZ" dirty="0" err="1" smtClean="0"/>
              <a:t>slidů</a:t>
            </a:r>
            <a:r>
              <a:rPr lang="cs-CZ" dirty="0" smtClean="0"/>
              <a:t> se po </a:t>
            </a:r>
            <a:r>
              <a:rPr lang="cs-CZ" dirty="0" err="1" smtClean="0"/>
              <a:t>pokliku</a:t>
            </a:r>
            <a:r>
              <a:rPr lang="cs-CZ" dirty="0" smtClean="0"/>
              <a:t> objeví správné 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293</TotalTime>
  <Words>977</Words>
  <Application>Microsoft Office PowerPoint</Application>
  <PresentationFormat>Předvádění na obrazovce (4:3)</PresentationFormat>
  <Paragraphs>138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REVISION OF TENSES Anotace: Materiál je určen žáků 8. ročníku a slouží k souhrnnému zopakování času přítomného a minulého.</vt:lpstr>
      <vt:lpstr>PRESENT SIMPLE</vt:lpstr>
      <vt:lpstr>PRESENT SIMPLE</vt:lpstr>
      <vt:lpstr>Present continuous</vt:lpstr>
      <vt:lpstr>PRESENT SIMPLE or CONTINUOUS</vt:lpstr>
      <vt:lpstr>PAST SIMPLE</vt:lpstr>
      <vt:lpstr>PAST CONTINUOUS</vt:lpstr>
      <vt:lpstr>PAST SIMPLE OR CONTINUOUS?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OF TENSES</dc:title>
  <dc:creator>Lenočka</dc:creator>
  <cp:lastModifiedBy>Dana</cp:lastModifiedBy>
  <cp:revision>28</cp:revision>
  <dcterms:created xsi:type="dcterms:W3CDTF">2013-05-18T13:54:32Z</dcterms:created>
  <dcterms:modified xsi:type="dcterms:W3CDTF">2013-06-07T19:55:06Z</dcterms:modified>
</cp:coreProperties>
</file>