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E04EA5E-B71A-42B9-9F68-8691EDFD0B05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4A4FBE03-F26C-4695-9E92-5600D5276FB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996952"/>
            <a:ext cx="7772400" cy="2808312"/>
          </a:xfrm>
        </p:spPr>
        <p:txBody>
          <a:bodyPr/>
          <a:lstStyle/>
          <a:p>
            <a:r>
              <a:rPr lang="cs-CZ" sz="1600" kern="0" dirty="0" smtClean="0">
                <a:solidFill>
                  <a:schemeClr val="tx1"/>
                </a:solidFill>
              </a:rPr>
              <a:t>Název školy: ZŠ </a:t>
            </a:r>
            <a:r>
              <a:rPr lang="cs-CZ" sz="1600" kern="0" dirty="0" err="1" smtClean="0">
                <a:solidFill>
                  <a:schemeClr val="tx1"/>
                </a:solidFill>
              </a:rPr>
              <a:t>štětí</a:t>
            </a:r>
            <a:r>
              <a:rPr lang="cs-CZ" sz="1600" kern="0" dirty="0" smtClean="0">
                <a:solidFill>
                  <a:schemeClr val="tx1"/>
                </a:solidFill>
              </a:rPr>
              <a:t>, Ostrovní 300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Autor: Lenka </a:t>
            </a:r>
            <a:r>
              <a:rPr lang="cs-CZ" sz="1600" kern="0" dirty="0" err="1" smtClean="0">
                <a:solidFill>
                  <a:schemeClr val="tx1"/>
                </a:solidFill>
              </a:rPr>
              <a:t>Pizúrová</a:t>
            </a:r>
            <a:r>
              <a:rPr lang="cs-CZ" sz="1600" kern="0" dirty="0" smtClean="0">
                <a:solidFill>
                  <a:schemeClr val="tx1"/>
                </a:solidFill>
              </a:rPr>
              <a:t/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Název materiálu: VY_32_INOVACE_AJ.8.20_</a:t>
            </a:r>
            <a:r>
              <a:rPr lang="cs-CZ" sz="1600" kern="0" dirty="0" err="1" smtClean="0">
                <a:solidFill>
                  <a:schemeClr val="tx1"/>
                </a:solidFill>
              </a:rPr>
              <a:t>questions</a:t>
            </a:r>
            <a:r>
              <a:rPr lang="cs-CZ" sz="1600" kern="0" dirty="0" smtClean="0">
                <a:solidFill>
                  <a:schemeClr val="tx1"/>
                </a:solidFill>
              </a:rPr>
              <a:t>_</a:t>
            </a:r>
            <a:r>
              <a:rPr lang="cs-CZ" sz="1600" kern="0" dirty="0" err="1" smtClean="0">
                <a:solidFill>
                  <a:schemeClr val="tx1"/>
                </a:solidFill>
              </a:rPr>
              <a:t>and</a:t>
            </a:r>
            <a:r>
              <a:rPr lang="cs-CZ" sz="1600" kern="0" dirty="0" smtClean="0">
                <a:solidFill>
                  <a:schemeClr val="tx1"/>
                </a:solidFill>
              </a:rPr>
              <a:t>_</a:t>
            </a:r>
            <a:r>
              <a:rPr lang="cs-CZ" sz="1600" kern="0" dirty="0" err="1" smtClean="0">
                <a:solidFill>
                  <a:schemeClr val="tx1"/>
                </a:solidFill>
              </a:rPr>
              <a:t>answers</a:t>
            </a:r>
            <a:r>
              <a:rPr lang="cs-CZ" sz="1600" kern="0" dirty="0" smtClean="0">
                <a:solidFill>
                  <a:schemeClr val="tx1"/>
                </a:solidFill>
              </a:rPr>
              <a:t/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Název: </a:t>
            </a:r>
            <a:r>
              <a:rPr lang="cs-CZ" sz="1600" kern="0" dirty="0" err="1" smtClean="0">
                <a:solidFill>
                  <a:schemeClr val="tx1"/>
                </a:solidFill>
              </a:rPr>
              <a:t>Questions</a:t>
            </a:r>
            <a:r>
              <a:rPr lang="cs-CZ" sz="1600" kern="0" dirty="0" smtClean="0">
                <a:solidFill>
                  <a:schemeClr val="tx1"/>
                </a:solidFill>
              </a:rPr>
              <a:t> </a:t>
            </a:r>
            <a:r>
              <a:rPr lang="cs-CZ" sz="1600" kern="0" dirty="0" err="1" smtClean="0">
                <a:solidFill>
                  <a:schemeClr val="tx1"/>
                </a:solidFill>
              </a:rPr>
              <a:t>and</a:t>
            </a:r>
            <a:r>
              <a:rPr lang="cs-CZ" sz="1600" kern="0" dirty="0" smtClean="0">
                <a:solidFill>
                  <a:schemeClr val="tx1"/>
                </a:solidFill>
              </a:rPr>
              <a:t> </a:t>
            </a:r>
            <a:r>
              <a:rPr lang="cs-CZ" sz="1600" kern="0" dirty="0" err="1" smtClean="0">
                <a:solidFill>
                  <a:schemeClr val="tx1"/>
                </a:solidFill>
              </a:rPr>
              <a:t>answers</a:t>
            </a:r>
            <a:r>
              <a:rPr lang="cs-CZ" sz="1600" kern="0" dirty="0" smtClean="0">
                <a:solidFill>
                  <a:schemeClr val="tx1"/>
                </a:solidFill>
              </a:rPr>
              <a:t/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Vzdělávací oblast: Jazyk a jazyková komunikace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Vzdělávací obor: Cizí jazyk – anglický jazyk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Téma:  Opakování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Ročník: 8.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Školní rok: 2012/2013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Datum: 03. 06. 2013</a:t>
            </a:r>
            <a:br>
              <a:rPr lang="cs-CZ" sz="1600" kern="0" dirty="0" smtClean="0">
                <a:solidFill>
                  <a:schemeClr val="tx1"/>
                </a:solidFill>
              </a:rPr>
            </a:br>
            <a:r>
              <a:rPr lang="cs-CZ" sz="1600" kern="0" dirty="0" smtClean="0">
                <a:solidFill>
                  <a:schemeClr val="tx1"/>
                </a:solidFill>
              </a:rPr>
              <a:t>Číslo operačního programu: CZ.1.07/1.4.00/21.1693</a:t>
            </a:r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476672"/>
            <a:ext cx="7772400" cy="150876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QUESTIONS AND ANSWERS</a:t>
            </a:r>
          </a:p>
          <a:p>
            <a:pPr algn="ctr"/>
            <a:r>
              <a:rPr lang="cs-CZ" b="1" dirty="0" smtClean="0"/>
              <a:t>Anotace: Materiál je určen žákům 8. ročníku s slouží k procvičení gramatických jevů a čtenářské gramotnosti.</a:t>
            </a:r>
            <a:endParaRPr lang="cs-CZ" b="1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 bwMode="auto">
          <a:xfrm>
            <a:off x="179512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56685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52128"/>
          </a:xfrm>
        </p:spPr>
        <p:txBody>
          <a:bodyPr/>
          <a:lstStyle/>
          <a:p>
            <a:pPr algn="ctr"/>
            <a:r>
              <a:rPr lang="cs-CZ" dirty="0" smtClean="0"/>
              <a:t>Spoj otázky se správnými odpověďmi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How are you?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Where do you live?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do you like doing in summer?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What´s the time, please?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Where are you from?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How old are you?</a:t>
            </a:r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en-GB" sz="2000" dirty="0" smtClean="0"/>
              <a:t>What´s your sister´s name?</a:t>
            </a:r>
            <a:endParaRPr lang="en-GB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60000"/>
              </a:lnSpc>
            </a:pPr>
            <a:r>
              <a:rPr lang="en-GB" sz="2000" dirty="0" smtClean="0"/>
              <a:t>I love swimming and lying on the beach.</a:t>
            </a:r>
            <a:endParaRPr lang="cs-CZ" sz="2000" dirty="0" smtClean="0"/>
          </a:p>
          <a:p>
            <a:pPr>
              <a:lnSpc>
                <a:spcPct val="160000"/>
              </a:lnSpc>
            </a:pPr>
            <a:r>
              <a:rPr lang="en-GB" sz="2000" dirty="0" smtClean="0"/>
              <a:t>It´s quarter to ten.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The Czech Republic.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Her name is Sally.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Not too bad, thanks.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I´m twenty-one.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In Prague.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260752"/>
          </a:xfrm>
        </p:spPr>
        <p:txBody>
          <a:bodyPr/>
          <a:lstStyle/>
          <a:p>
            <a:pPr algn="ctr"/>
            <a:r>
              <a:rPr lang="cs-CZ" dirty="0" smtClean="0"/>
              <a:t>Spoj otázky se správnými odpověďmi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Have you ever been to England?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w</a:t>
            </a:r>
            <a:r>
              <a:rPr lang="cs-CZ" sz="2000" dirty="0" smtClean="0"/>
              <a:t>as Tom</a:t>
            </a:r>
            <a:r>
              <a:rPr lang="en-GB" sz="2000" dirty="0" smtClean="0"/>
              <a:t> doing last night?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did you do last summer?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are you doing this evening?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is she doing?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does your father do?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What do you usually do at the weekends?</a:t>
            </a:r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</a:pPr>
            <a:r>
              <a:rPr lang="en-GB" sz="2000" dirty="0" smtClean="0"/>
              <a:t>I´m going to the cinema with my friends.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She´s getting dressed for the party.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He´s an electrician.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I go out with my friends.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I was in Croatia.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No, but I really want to go there.</a:t>
            </a:r>
          </a:p>
          <a:p>
            <a:pPr>
              <a:lnSpc>
                <a:spcPct val="160000"/>
              </a:lnSpc>
            </a:pPr>
            <a:r>
              <a:rPr lang="en-GB" sz="2000" dirty="0" smtClean="0"/>
              <a:t>He was watching TV.</a:t>
            </a:r>
          </a:p>
          <a:p>
            <a:pPr>
              <a:lnSpc>
                <a:spcPct val="160000"/>
              </a:lnSpc>
            </a:pPr>
            <a:endParaRPr lang="cs-CZ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Rozluštíš tento text?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YNAMEISJANEILIVEINLONDONIAMFIFTEENYEARSOLDWELIVEINAFLATIHAVEGOTASISTERANDTWOBROTHERSTHEIRNAMESARETIMSARAHANDJENNYMYFAVOURITESUBJECTISENGLISHINMYFREETIMEIGOTODANCECLASSESILIKEGOINGOUTWITHMYFRIENDSATTHEMOMENTIAMDOINGMYHOMEWORKMYBROTHERISLISTENINGTOMUSICANDMYSISTERSAREDANCINGMYPARENTSAREINTHELIVINGROOMWATCHINGTVWEAREAHAPPYFAMILY  </a:t>
            </a:r>
            <a:endParaRPr lang="cs-CZ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772400" cy="1368152"/>
          </a:xfrm>
        </p:spPr>
        <p:txBody>
          <a:bodyPr/>
          <a:lstStyle/>
          <a:p>
            <a:pPr algn="ctr"/>
            <a:r>
              <a:rPr lang="cs-CZ" dirty="0" smtClean="0"/>
              <a:t>Jsou následující tvrzení správná?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2800" dirty="0" smtClean="0"/>
              <a:t>The girl´s name is Jenny.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She has got a brother and two sisters.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Her family lives in a house in London.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She´s 14 years old.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Her parents are at the cinema.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She´s listening to music.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Her favourite subject is English.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She likes going to the cinema with her friends.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In her free time she goes to dance classes.</a:t>
            </a:r>
          </a:p>
          <a:p>
            <a:pPr>
              <a:lnSpc>
                <a:spcPct val="150000"/>
              </a:lnSpc>
            </a:pPr>
            <a:r>
              <a:rPr lang="en-GB" sz="2800" dirty="0" smtClean="0"/>
              <a:t>Her brother´s name is Tom.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en-GB" sz="2800" dirty="0" smtClean="0"/>
          </a:p>
          <a:p>
            <a:pPr>
              <a:lnSpc>
                <a:spcPct val="150000"/>
              </a:lnSpc>
            </a:pP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slouží k procvičení gramatických jevů a čtenářské gramotnosti, je určen žákům 8. ročníku.</a:t>
            </a:r>
          </a:p>
          <a:p>
            <a:r>
              <a:rPr lang="cs-CZ" dirty="0" smtClean="0"/>
              <a:t>1. + 2. </a:t>
            </a:r>
            <a:r>
              <a:rPr lang="cs-CZ" dirty="0" err="1" smtClean="0"/>
              <a:t>slide</a:t>
            </a:r>
            <a:r>
              <a:rPr lang="cs-CZ" dirty="0" smtClean="0"/>
              <a:t> – žáci spojují otázky se správnými odpověďmi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slide</a:t>
            </a:r>
            <a:r>
              <a:rPr lang="cs-CZ" dirty="0" smtClean="0"/>
              <a:t> – žáci luští text</a:t>
            </a:r>
          </a:p>
          <a:p>
            <a:r>
              <a:rPr lang="cs-CZ" dirty="0" smtClean="0"/>
              <a:t>4. </a:t>
            </a:r>
            <a:r>
              <a:rPr lang="cs-CZ" dirty="0" err="1" smtClean="0"/>
              <a:t>slide</a:t>
            </a:r>
            <a:r>
              <a:rPr lang="cs-CZ" dirty="0" smtClean="0"/>
              <a:t> – žáci rozhodnou, zda jsou daná tvrzení pravdivá či nepravdivá (tvrzení vycházejí z předchozího textu), pokud </a:t>
            </a:r>
            <a:r>
              <a:rPr lang="cs-CZ" smtClean="0"/>
              <a:t>jsou </a:t>
            </a:r>
            <a:r>
              <a:rPr lang="cs-CZ" smtClean="0"/>
              <a:t>tvrzení </a:t>
            </a:r>
            <a:r>
              <a:rPr lang="cs-CZ" dirty="0" smtClean="0"/>
              <a:t>nepravdivá, žáci je opraví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48952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43</TotalTime>
  <Words>360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Metro</vt:lpstr>
      <vt:lpstr>Název školy: ZŠ štětí, Ostrovní 300 Autor: Lenka Pizúrová Název materiálu: VY_32_INOVACE_AJ.8.20_questions_and_answers Název: Questions and answers Vzdělávací oblast: Jazyk a jazyková komunikace Vzdělávací obor: Cizí jazyk – anglický jazyk Téma:  Opakování Ročník: 8. Školní rok: 2012/2013 Datum: 03. 06. 2013 Číslo operačního programu: CZ.1.07/1.4.00/21.1693 </vt:lpstr>
      <vt:lpstr>Spoj otázky se správnými odpověďmi</vt:lpstr>
      <vt:lpstr>Spoj otázky se správnými odpověďmi</vt:lpstr>
      <vt:lpstr>Rozluštíš tento text?</vt:lpstr>
      <vt:lpstr>Jsou následující tvrzení správná?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Lenočka</dc:creator>
  <cp:lastModifiedBy>Dana</cp:lastModifiedBy>
  <cp:revision>7</cp:revision>
  <dcterms:created xsi:type="dcterms:W3CDTF">2013-06-02T11:45:56Z</dcterms:created>
  <dcterms:modified xsi:type="dcterms:W3CDTF">2013-06-07T20:05:14Z</dcterms:modified>
</cp:coreProperties>
</file>