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notesMasterIdLst>
    <p:notesMasterId r:id="rId15"/>
  </p:notesMasterIdLst>
  <p:sldIdLst>
    <p:sldId id="262" r:id="rId2"/>
    <p:sldId id="265" r:id="rId3"/>
    <p:sldId id="266" r:id="rId4"/>
    <p:sldId id="267" r:id="rId5"/>
    <p:sldId id="270" r:id="rId6"/>
    <p:sldId id="271" r:id="rId7"/>
    <p:sldId id="268" r:id="rId8"/>
    <p:sldId id="272" r:id="rId9"/>
    <p:sldId id="273" r:id="rId10"/>
    <p:sldId id="269" r:id="rId11"/>
    <p:sldId id="274" r:id="rId12"/>
    <p:sldId id="264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CB5496-AC78-49D3-A8A0-1953BBA851BA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154E1-B973-41EA-9AA7-A39BBAF9EE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240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7.6.2013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8mz9uOvFQ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youtube.com/watch?v=XmSdTa9kaiQ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lZD4ezDbbu4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://www.youtube.com/watch?v=vWwgrjjIMXA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hyperlink" Target="http://www.youtube.com/watch?v=VZt7J0iaUD0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www.youtube.com/watch?v=GuJQSAiODqI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325634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VY_32_INOVACE_14B_19_Ostatní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hudební styly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18.6. v 8.B</a:t>
                      </a:r>
                      <a:endParaRPr lang="cs-CZ" sz="14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významem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dalších hudebních stylů jako je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world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music, stadionový rock,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new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age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music, folk a pop a jejich interprety.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447800"/>
            <a:ext cx="6005264" cy="2133600"/>
          </a:xfrm>
        </p:spPr>
        <p:txBody>
          <a:bodyPr>
            <a:noAutofit/>
          </a:bodyPr>
          <a:lstStyle/>
          <a:p>
            <a:r>
              <a:rPr lang="cs-CZ" sz="8000" dirty="0" smtClean="0"/>
              <a:t>Ostatní hudební styly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800080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457200"/>
            <a:ext cx="4896544" cy="5714999"/>
          </a:xfrm>
        </p:spPr>
        <p:txBody>
          <a:bodyPr/>
          <a:lstStyle/>
          <a:p>
            <a:r>
              <a:rPr lang="cs-CZ" sz="3200" dirty="0" smtClean="0"/>
              <a:t> Hudba světová.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Hudba různých kontinentů a etnik.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Africká hudba, hudba z karibské oblasti, Latinská Amerika – </a:t>
            </a:r>
            <a:r>
              <a:rPr lang="cs-CZ" sz="3200" dirty="0" err="1" smtClean="0"/>
              <a:t>lambada</a:t>
            </a:r>
            <a:r>
              <a:rPr lang="cs-CZ" sz="3200" dirty="0" smtClean="0"/>
              <a:t>, balkánská hudba či hudba </a:t>
            </a:r>
            <a:r>
              <a:rPr lang="cs-CZ" sz="3200" dirty="0" smtClean="0"/>
              <a:t>indická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www.youtube.com/watch?v=i8mz9uOvFQA</a:t>
            </a:r>
            <a:endParaRPr lang="cs-CZ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WORLD MUSIC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69036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err="1" smtClean="0"/>
              <a:t>Bruce</a:t>
            </a:r>
            <a:r>
              <a:rPr lang="cs-CZ" sz="3200" dirty="0" smtClean="0"/>
              <a:t> </a:t>
            </a:r>
            <a:r>
              <a:rPr lang="cs-CZ" sz="3200" dirty="0" err="1" smtClean="0"/>
              <a:t>Springsteen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U2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Peter Gabriel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27984" y="457200"/>
            <a:ext cx="4104456" cy="571500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STADIONOVÝ ROCK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297016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04664"/>
            <a:ext cx="8604448" cy="62609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518025"/>
            <a:ext cx="106792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</a:rPr>
              <a:t>U2</a:t>
            </a:r>
            <a:endParaRPr lang="cs-CZ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354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" y="260648"/>
            <a:ext cx="8028384" cy="60212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4048" y="980728"/>
            <a:ext cx="2446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Bruce</a:t>
            </a:r>
            <a:r>
              <a:rPr lang="cs-CZ" sz="2400" dirty="0" smtClean="0"/>
              <a:t> </a:t>
            </a:r>
            <a:r>
              <a:rPr lang="cs-CZ" sz="2400" dirty="0" err="1" smtClean="0"/>
              <a:t>Springsteen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5069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 Podobná relaxační hudbě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Bob </a:t>
            </a:r>
            <a:r>
              <a:rPr lang="cs-CZ" sz="3200" dirty="0" err="1" smtClean="0"/>
              <a:t>Dylan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Simon a </a:t>
            </a:r>
            <a:r>
              <a:rPr lang="cs-CZ" sz="3200" dirty="0" err="1" smtClean="0"/>
              <a:t>Garfunkel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err="1" smtClean="0"/>
              <a:t>Suzane</a:t>
            </a:r>
            <a:r>
              <a:rPr lang="cs-CZ" sz="3200" dirty="0" smtClean="0"/>
              <a:t> Vega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355976" y="457200"/>
            <a:ext cx="4464496" cy="5715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NEW AGE MUSIC</a:t>
            </a:r>
            <a:br>
              <a:rPr lang="cs-CZ" sz="4400" dirty="0" smtClean="0"/>
            </a:br>
            <a:r>
              <a:rPr lang="cs-CZ" sz="4400" dirty="0" smtClean="0"/>
              <a:t>FOLK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44335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370"/>
            <a:ext cx="8722417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76056" y="908720"/>
            <a:ext cx="22990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Bob </a:t>
            </a:r>
            <a:r>
              <a:rPr lang="cs-CZ" sz="4000" dirty="0" err="1" smtClean="0"/>
              <a:t>Dylan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12378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04664"/>
            <a:ext cx="7776864" cy="5832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1023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57200"/>
            <a:ext cx="4834880" cy="5714999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Král popu </a:t>
            </a:r>
            <a:r>
              <a:rPr lang="cs-CZ" sz="3200" dirty="0" err="1" smtClean="0"/>
              <a:t>Micheal</a:t>
            </a:r>
            <a:r>
              <a:rPr lang="cs-CZ" sz="3200" dirty="0" smtClean="0"/>
              <a:t> Jackson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Madonna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Prince</a:t>
            </a:r>
          </a:p>
          <a:p>
            <a:r>
              <a:rPr lang="cs-CZ" sz="3200" dirty="0"/>
              <a:t> </a:t>
            </a:r>
            <a:r>
              <a:rPr lang="cs-CZ" sz="3200" dirty="0" err="1" smtClean="0"/>
              <a:t>Phill</a:t>
            </a:r>
            <a:r>
              <a:rPr lang="cs-CZ" sz="3200" dirty="0" smtClean="0"/>
              <a:t> </a:t>
            </a:r>
            <a:r>
              <a:rPr lang="cs-CZ" sz="3200" dirty="0" err="1" smtClean="0"/>
              <a:t>Collins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err="1" smtClean="0"/>
              <a:t>Elton</a:t>
            </a:r>
            <a:r>
              <a:rPr lang="cs-CZ" sz="3200" dirty="0" smtClean="0"/>
              <a:t> John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76800" y="457200"/>
            <a:ext cx="3223592" cy="57150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POPOVÁ PRODUKCE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73298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0688"/>
            <a:ext cx="8318755" cy="547683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196752"/>
            <a:ext cx="19912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Madonna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84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458390"/>
              </p:ext>
            </p:extLst>
          </p:nvPr>
        </p:nvGraphicFramePr>
        <p:xfrm>
          <a:off x="1369036" y="3233738"/>
          <a:ext cx="6405925" cy="1947101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Použité</a:t>
                      </a:r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zdroje</a:t>
                      </a: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níže</a:t>
                      </a:r>
                      <a:endParaRPr lang="cs-CZ" dirty="0"/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CHARALAMBIDIS, Alexandros. </a:t>
                      </a:r>
                      <a:r>
                        <a:rPr lang="cs-CZ" sz="14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4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142" y="-99392"/>
            <a:ext cx="8820472" cy="63384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cs-CZ" sz="1600" dirty="0">
                <a:solidFill>
                  <a:srgbClr val="000000"/>
                </a:solidFill>
                <a:ea typeface="Times New Roman"/>
                <a:cs typeface="Times New Roman"/>
              </a:rPr>
              <a:t> </a:t>
            </a:r>
            <a:r>
              <a:rPr lang="cs-CZ" sz="1600" dirty="0"/>
              <a:t>AUTOR NEUVEDEN. </a:t>
            </a:r>
            <a:r>
              <a:rPr lang="cs-CZ" sz="1600" i="1" dirty="0"/>
              <a:t>i-klik.cz</a:t>
            </a:r>
            <a:r>
              <a:rPr lang="cs-CZ" sz="1600" dirty="0"/>
              <a:t> [online]. [cit. 7.6.2013]. Dostupný na WWW: http://i-klik.cz/novinky/zahraji-u2-opet-v-cr-nejspise-ano/ </a:t>
            </a:r>
          </a:p>
          <a:p>
            <a:pPr>
              <a:lnSpc>
                <a:spcPct val="115000"/>
              </a:lnSpc>
            </a:pPr>
            <a:r>
              <a:rPr lang="cs-CZ" sz="1600" dirty="0"/>
              <a:t>VO. </a:t>
            </a:r>
            <a:r>
              <a:rPr lang="cs-CZ" sz="1600" i="1" dirty="0"/>
              <a:t>youtube.com</a:t>
            </a:r>
            <a:r>
              <a:rPr lang="cs-CZ" sz="1600" dirty="0"/>
              <a:t> [online]. [cit. 7.6.2013]. Dostupný na WWW: http://www.youtube.com/watch?v=XmSdTa9kaiQ </a:t>
            </a:r>
          </a:p>
          <a:p>
            <a:pPr>
              <a:lnSpc>
                <a:spcPct val="115000"/>
              </a:lnSpc>
            </a:pPr>
            <a:r>
              <a:rPr lang="cs-CZ" sz="1600" dirty="0"/>
              <a:t>AUTOR NEUVEDEN. </a:t>
            </a:r>
            <a:r>
              <a:rPr lang="cs-CZ" sz="1600" i="1" dirty="0"/>
              <a:t>hotelmozartmilan.com</a:t>
            </a:r>
            <a:r>
              <a:rPr lang="cs-CZ" sz="1600" dirty="0"/>
              <a:t> [online]. [cit. 7.6.2013]. Dostupný na WWW: http://www.hotelmozartmilan.com/events/bruce-springsteen-live-in-milan </a:t>
            </a:r>
          </a:p>
          <a:p>
            <a:pPr>
              <a:lnSpc>
                <a:spcPct val="115000"/>
              </a:lnSpc>
            </a:pPr>
            <a:r>
              <a:rPr lang="cs-CZ" sz="1600" dirty="0"/>
              <a:t>AUTOR NEUVEDEN. </a:t>
            </a:r>
            <a:r>
              <a:rPr lang="cs-CZ" sz="1600" i="1" dirty="0" err="1"/>
              <a:t>drummergoesberserk.blogspot.c</a:t>
            </a:r>
            <a:r>
              <a:rPr lang="cs-CZ" sz="1600" dirty="0"/>
              <a:t> [online]. [cit. 7.6.2013]. Dostupný na WWW: http://drummergoesberserk.blogspot.cz/2011/05/bob-dylanthe-freewheelin-bob-dylan.html </a:t>
            </a:r>
          </a:p>
          <a:p>
            <a:pPr>
              <a:lnSpc>
                <a:spcPct val="115000"/>
              </a:lnSpc>
            </a:pPr>
            <a:r>
              <a:rPr lang="en-US" sz="1600" dirty="0"/>
              <a:t>ANNER92. </a:t>
            </a:r>
            <a:r>
              <a:rPr lang="en-US" sz="1600" i="1" dirty="0"/>
              <a:t>youtube.com</a:t>
            </a:r>
            <a:r>
              <a:rPr lang="en-US" sz="1600" dirty="0"/>
              <a:t> [online]. [cit. 7.6.2013].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http://www.youtube.com/watch?v=lZD4ezDbbu4 </a:t>
            </a:r>
            <a:endParaRPr lang="cs-CZ" sz="1600" dirty="0"/>
          </a:p>
          <a:p>
            <a:pPr>
              <a:lnSpc>
                <a:spcPct val="115000"/>
              </a:lnSpc>
            </a:pPr>
            <a:r>
              <a:rPr lang="cs-CZ" sz="1600" dirty="0">
                <a:ea typeface="Calibri"/>
                <a:cs typeface="Times New Roman"/>
              </a:rPr>
              <a:t>http://taboojive.com/toms-diner-suzanne-vega/</a:t>
            </a:r>
          </a:p>
          <a:p>
            <a:pPr>
              <a:lnSpc>
                <a:spcPct val="115000"/>
              </a:lnSpc>
            </a:pPr>
            <a:r>
              <a:rPr lang="cs-CZ" sz="1600" dirty="0"/>
              <a:t>AUTOR NEUVEDEN. </a:t>
            </a:r>
            <a:r>
              <a:rPr lang="cs-CZ" sz="1600" i="1" dirty="0"/>
              <a:t>wp.clicrbs.com.br</a:t>
            </a:r>
            <a:r>
              <a:rPr lang="cs-CZ" sz="1600" dirty="0"/>
              <a:t> [online]. [cit. 7.6.2013]. Dostupný na WWW: http://wp.clicrbs.com.br/atlantidasantamaria/?topo=52,1,1,,224,e224 </a:t>
            </a:r>
          </a:p>
          <a:p>
            <a:pPr>
              <a:lnSpc>
                <a:spcPct val="115000"/>
              </a:lnSpc>
            </a:pPr>
            <a:r>
              <a:rPr lang="cs-CZ" sz="1600" dirty="0"/>
              <a:t>ONNA. </a:t>
            </a:r>
            <a:r>
              <a:rPr lang="cs-CZ" sz="1600" i="1" dirty="0"/>
              <a:t>youtube.com</a:t>
            </a:r>
            <a:r>
              <a:rPr lang="cs-CZ" sz="1600" dirty="0"/>
              <a:t> [online]. [cit. 7.6.2013]. Dostupný na WWW: http://www.youtube.com/watch?v=GuJQSAiODqI </a:t>
            </a:r>
            <a:endParaRPr lang="cs-CZ" sz="1600" dirty="0" smtClean="0"/>
          </a:p>
          <a:p>
            <a:pPr>
              <a:lnSpc>
                <a:spcPct val="115000"/>
              </a:lnSpc>
            </a:pPr>
            <a:r>
              <a:rPr lang="cs-CZ" sz="1600" dirty="0"/>
              <a:t>SUZANNEVEGAVEVO. </a:t>
            </a:r>
            <a:r>
              <a:rPr lang="cs-CZ" sz="1600" i="1" dirty="0"/>
              <a:t>youtube.com</a:t>
            </a:r>
            <a:r>
              <a:rPr lang="cs-CZ" sz="1600" dirty="0"/>
              <a:t> [online]. [cit. 7.6.2013]. Dostupný na WWW: http://www.youtube.com/watch?v=VZt7J0iaUD0 </a:t>
            </a:r>
            <a:endParaRPr lang="cs-CZ" sz="1600" dirty="0" smtClean="0"/>
          </a:p>
          <a:p>
            <a:pPr>
              <a:lnSpc>
                <a:spcPct val="115000"/>
              </a:lnSpc>
            </a:pPr>
            <a:r>
              <a:rPr lang="pt-BR" sz="1600" dirty="0"/>
              <a:t>BOBDYLANTV. </a:t>
            </a:r>
            <a:r>
              <a:rPr lang="pt-BR" sz="1600" i="1" dirty="0"/>
              <a:t>youtube.com</a:t>
            </a:r>
            <a:r>
              <a:rPr lang="pt-BR" sz="1600" dirty="0"/>
              <a:t> [online]. [cit. 7.6.2013]. Dostupný na WWW: http://www.youtube.com/watch?v=vWwgrjjIMXA </a:t>
            </a:r>
            <a:endParaRPr lang="cs-CZ" sz="1600" dirty="0" smtClean="0"/>
          </a:p>
          <a:p>
            <a:pPr>
              <a:lnSpc>
                <a:spcPct val="115000"/>
              </a:lnSpc>
            </a:pPr>
            <a:r>
              <a:rPr lang="cs-CZ" sz="1600" dirty="0"/>
              <a:t>MRCLABEL. </a:t>
            </a:r>
            <a:r>
              <a:rPr lang="cs-CZ" sz="1600" i="1" dirty="0"/>
              <a:t>youtube.com</a:t>
            </a:r>
            <a:r>
              <a:rPr lang="cs-CZ" sz="1600" dirty="0"/>
              <a:t> [online]. [cit. 7.6.2013]. Dostupný na WWW: http://www.youtube.com/watch?v=i8mz9uOvFQA </a:t>
            </a:r>
            <a:endParaRPr lang="cs-CZ" sz="1600" dirty="0" smtClean="0"/>
          </a:p>
          <a:p>
            <a:pPr>
              <a:lnSpc>
                <a:spcPct val="115000"/>
              </a:lnSpc>
            </a:pPr>
            <a:endParaRPr lang="cs-CZ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971091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57</TotalTime>
  <Words>180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Složený</vt:lpstr>
      <vt:lpstr>Prezentace aplikace PowerPoint</vt:lpstr>
      <vt:lpstr>Ostatní hudební styly</vt:lpstr>
      <vt:lpstr>WORLD MUSIC</vt:lpstr>
      <vt:lpstr>STADIONOVÝ ROCK</vt:lpstr>
      <vt:lpstr>Prezentace aplikace PowerPoint</vt:lpstr>
      <vt:lpstr>Prezentace aplikace PowerPoint</vt:lpstr>
      <vt:lpstr>NEW AGE MUSIC FOLK</vt:lpstr>
      <vt:lpstr>Prezentace aplikace PowerPoint</vt:lpstr>
      <vt:lpstr>Prezentace aplikace PowerPoint</vt:lpstr>
      <vt:lpstr>POPOVÁ PRODUKCE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</cp:revision>
  <dcterms:created xsi:type="dcterms:W3CDTF">2012-04-04T05:08:45Z</dcterms:created>
  <dcterms:modified xsi:type="dcterms:W3CDTF">2013-06-07T16:43:08Z</dcterms:modified>
</cp:coreProperties>
</file>