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2" r:id="rId2"/>
    <p:sldId id="265" r:id="rId3"/>
    <p:sldId id="266" r:id="rId4"/>
    <p:sldId id="267" r:id="rId5"/>
    <p:sldId id="271" r:id="rId6"/>
    <p:sldId id="268" r:id="rId7"/>
    <p:sldId id="269" r:id="rId8"/>
    <p:sldId id="270" r:id="rId9"/>
    <p:sldId id="272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3CA52B43-4202-4485-84E2-FDFCC8F96AC3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EBC6B655-A0D5-46DA-9A04-D612BFF1E25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8839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24579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8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fld id="{26138586-06EA-4B74-AE7E-4D9399C1C3E6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24588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589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6EE515D-38EE-4012-A3A3-79A3F02672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9F173-E43C-48DF-AFA4-014FAB076927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EBCFF3-1F43-48B5-B411-A3EB7267799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061BD0-6AEC-4C1B-9330-32C3EE2AB7CC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CCC45F-860E-4FD8-B938-71B541A042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D73812C-EA3F-4DBB-B897-90242A13C508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77600-EDAE-4974-AE39-C9FDA727B1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9D76A62-118B-4F0C-9AD7-BBB13842A831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EA953B-B862-4C74-90A7-7B9018F396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D29A709-1932-448F-AE26-35CE9A16A8A3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B9E581-7DFD-46B5-A5A2-F7FCB2927F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07E0A6-11E4-4F4A-BCEF-F2D0D8026952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E1DDE-D4B3-402C-8A64-610C32CD28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61B88A-7232-4714-8482-B01E948ECB5A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B2F3A4-7AFF-40A3-B736-F99889F57E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3CAD27-D034-4598-A91C-CA6BD7DEF64D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FEF642-D05C-4E60-B218-DEBA772C94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E82E4B-E9A9-44D8-A6BE-134F0706304E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38E884-88B4-47AA-AA1B-C42C6188F2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5A52AF5-B9EF-447E-9018-BC25FBECAFE6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CE7964-5555-4678-91EA-BC2688E3E4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6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1CA3E80-893E-46A5-A038-A632CF63C766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2356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356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895C693-D13B-427D-91B3-A270CD695A1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3566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67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FxmB5u76jT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3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784039"/>
              </p:ext>
            </p:extLst>
          </p:nvPr>
        </p:nvGraphicFramePr>
        <p:xfrm>
          <a:off x="1368425" y="2924175"/>
          <a:ext cx="6405563" cy="3438337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Nikola Košťálová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VY_32_INOVACE_14B_08_Country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 western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14B_ Dějiny nonartificiální hudby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19.2. 2013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DUM je určen k výkladu učiva. Žáci se seznamují s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historickými fakty, hudební charakteristikou, vývojem a hudebníky country a western.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3347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8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9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50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13351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15900" y="2420938"/>
            <a:ext cx="8928100" cy="1736725"/>
          </a:xfrm>
        </p:spPr>
        <p:txBody>
          <a:bodyPr/>
          <a:lstStyle/>
          <a:p>
            <a:r>
              <a:rPr lang="cs-CZ" sz="6600"/>
              <a:t>Country a western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Fakta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7950" y="1905000"/>
            <a:ext cx="8928100" cy="4191000"/>
          </a:xfrm>
        </p:spPr>
        <p:txBody>
          <a:bodyPr/>
          <a:lstStyle/>
          <a:p>
            <a:r>
              <a:rPr lang="cs-CZ"/>
              <a:t> country = název pro hudbu amerického venkova</a:t>
            </a:r>
          </a:p>
          <a:p>
            <a:endParaRPr lang="cs-CZ"/>
          </a:p>
          <a:p>
            <a:r>
              <a:rPr lang="cs-CZ"/>
              <a:t> první nahrávky v letech 1922 – 1923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/>
              <a:t> hudební styl hillbilly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Hudební charakteristika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 ústřední nástroj = housle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string band (string = struna)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kapely = housle, kytara, mandolína, ukulele, banjo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později úloha houslí kytara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pic>
        <p:nvPicPr>
          <p:cNvPr id="1026" name="Picture 2" descr="C:\Users\ntb\Pictures\brownsville_01-300x300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9" b="2613"/>
          <a:stretch/>
        </p:blipFill>
        <p:spPr>
          <a:xfrm>
            <a:off x="467544" y="1359114"/>
            <a:ext cx="4445022" cy="35497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86144" y="3557108"/>
            <a:ext cx="2058781" cy="44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21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Vývoj country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 druhá polovina 30. let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rozdělení na dva proudy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mountain muzic – původní forma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hillbilly country muzic – elektricky zesílené nástroje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40. léta</a:t>
            </a:r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 znamení bluegrassu – vyšel z mountain muzic</a:t>
            </a:r>
          </a:p>
          <a:p>
            <a:r>
              <a:rPr lang="cs-CZ"/>
              <a:t> nezesílené nástroje</a:t>
            </a:r>
          </a:p>
          <a:p>
            <a:r>
              <a:rPr lang="cs-CZ"/>
              <a:t> hlavní úloha – banjo</a:t>
            </a:r>
          </a:p>
          <a:p>
            <a:r>
              <a:rPr lang="cs-CZ"/>
              <a:t> 3 – 7 hudebníků zpívající až čtyřhlasy</a:t>
            </a:r>
          </a:p>
          <a:p>
            <a:r>
              <a:rPr lang="cs-CZ"/>
              <a:t> později i elektrické nástroje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Hudebníci</a:t>
            </a:r>
          </a:p>
        </p:txBody>
      </p:sp>
      <p:sp>
        <p:nvSpPr>
          <p:cNvPr id="368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err="1"/>
              <a:t>Hank</a:t>
            </a:r>
            <a:r>
              <a:rPr lang="cs-CZ" dirty="0"/>
              <a:t> </a:t>
            </a:r>
            <a:r>
              <a:rPr lang="cs-CZ" dirty="0" err="1"/>
              <a:t>Williams</a:t>
            </a:r>
            <a:endParaRPr lang="cs-CZ" dirty="0"/>
          </a:p>
          <a:p>
            <a:pPr lvl="1"/>
            <a:r>
              <a:rPr lang="cs-CZ" dirty="0"/>
              <a:t> kraloval country v letech 1951 – 1953</a:t>
            </a:r>
          </a:p>
          <a:p>
            <a:pPr lvl="1"/>
            <a:r>
              <a:rPr lang="cs-CZ" dirty="0"/>
              <a:t> profesionální muzikant od 13 let</a:t>
            </a:r>
          </a:p>
          <a:p>
            <a:pPr lvl="1"/>
            <a:r>
              <a:rPr lang="cs-CZ" dirty="0"/>
              <a:t> předčasný konec – infarkt</a:t>
            </a:r>
          </a:p>
          <a:p>
            <a:pPr lvl="1">
              <a:buFont typeface="Wingdings" pitchFamily="2" charset="2"/>
              <a:buNone/>
            </a:pPr>
            <a:endParaRPr lang="cs-CZ" dirty="0"/>
          </a:p>
          <a:p>
            <a:r>
              <a:rPr lang="cs-CZ" dirty="0"/>
              <a:t> </a:t>
            </a:r>
            <a:r>
              <a:rPr lang="cs-CZ" dirty="0" err="1"/>
              <a:t>Hank</a:t>
            </a:r>
            <a:r>
              <a:rPr lang="cs-CZ" dirty="0"/>
              <a:t> </a:t>
            </a:r>
            <a:r>
              <a:rPr lang="cs-CZ" dirty="0" err="1"/>
              <a:t>Williams</a:t>
            </a:r>
            <a:r>
              <a:rPr lang="cs-CZ" dirty="0"/>
              <a:t> Jr.</a:t>
            </a:r>
          </a:p>
          <a:p>
            <a:pPr lvl="1"/>
            <a:r>
              <a:rPr lang="cs-CZ" dirty="0"/>
              <a:t> přední interpret country hudby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Hank</a:t>
            </a:r>
            <a:r>
              <a:rPr lang="cs-CZ" dirty="0" smtClean="0"/>
              <a:t> </a:t>
            </a:r>
            <a:r>
              <a:rPr lang="cs-CZ" dirty="0" err="1"/>
              <a:t>Williams</a:t>
            </a:r>
            <a:r>
              <a:rPr lang="cs-CZ" dirty="0"/>
              <a:t> Jr.</a:t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412776"/>
            <a:ext cx="5256584" cy="5256584"/>
          </a:xfrm>
        </p:spPr>
      </p:pic>
      <p:sp>
        <p:nvSpPr>
          <p:cNvPr id="5" name="TextovéPole 4"/>
          <p:cNvSpPr txBox="1"/>
          <p:nvPr/>
        </p:nvSpPr>
        <p:spPr>
          <a:xfrm>
            <a:off x="107504" y="630932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80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85" name="Group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108845"/>
              </p:ext>
            </p:extLst>
          </p:nvPr>
        </p:nvGraphicFramePr>
        <p:xfrm>
          <a:off x="1368425" y="3233738"/>
          <a:ext cx="6407150" cy="3063685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Použité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instrument-repair-manchester.co.uk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 [online]. [cit. 7.6.2013]. Dostupný na WWW: http://www.instrument-repair-manchester.co.uk/banjo-repairs-in-stockport/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MAX. </a:t>
                      </a:r>
                      <a:r>
                        <a:rPr lang="cs-CZ" sz="11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 [online]. [cit. 7.6.2013]. Dostupný na WWW: http://pt.wikipedia.org/wiki/Ficheiro:Ukulele4.jpg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knihovnahk.cz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 [online]. [cit. 7.6.2013]. Dostupný na WWW: http://www.knihovnahk.cz/</a:t>
                      </a:r>
                      <a:r>
                        <a:rPr lang="cs-CZ" sz="1100" dirty="0" err="1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oddeleni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/HUDEBNI/MUZEA/Mandolína.jpg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HANKJROFFICIAL. </a:t>
                      </a:r>
                      <a:r>
                        <a:rPr lang="cs-CZ" sz="11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 [online]. [cit. 7.6.2013]. Dostupný na WWW: http://www.youtube.com/watch?v=FxmB5u76jTU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biography.com</a:t>
                      </a:r>
                      <a:r>
                        <a:rPr lang="cs-CZ" sz="11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 [online]. [cit. 7.6.2013]. Dostupný na WWW: http://www.biography.com/people/hank-williams-jr-162961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4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Citace: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CHARALAMBIDIS, Alexandros. </a:t>
                      </a:r>
                      <a:r>
                        <a:rPr lang="cs-CZ" sz="1200" i="1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Hudební výchova pro 8. ročník základní školy</a:t>
                      </a:r>
                      <a:r>
                        <a:rPr lang="cs-CZ" sz="12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2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 smtClean="0">
                        <a:solidFill>
                          <a:schemeClr val="accent4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79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0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82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58</TotalTime>
  <Words>221</Words>
  <Application>Microsoft Office PowerPoint</Application>
  <PresentationFormat>Předvádění na obrazovce (4:3)</PresentationFormat>
  <Paragraphs>80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 skla</vt:lpstr>
      <vt:lpstr>Prezentace aplikace PowerPoint</vt:lpstr>
      <vt:lpstr>Country a western</vt:lpstr>
      <vt:lpstr>Fakta</vt:lpstr>
      <vt:lpstr>Hudební charakteristika</vt:lpstr>
      <vt:lpstr>Nástroje</vt:lpstr>
      <vt:lpstr>Vývoj country</vt:lpstr>
      <vt:lpstr>40. léta</vt:lpstr>
      <vt:lpstr>Hudebníci</vt:lpstr>
      <vt:lpstr> Hank Williams Jr.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6</cp:revision>
  <dcterms:created xsi:type="dcterms:W3CDTF">2012-04-04T05:08:45Z</dcterms:created>
  <dcterms:modified xsi:type="dcterms:W3CDTF">2013-06-07T17:03:21Z</dcterms:modified>
</cp:coreProperties>
</file>