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9" r:id="rId3"/>
    <p:sldId id="267" r:id="rId4"/>
    <p:sldId id="268" r:id="rId5"/>
    <p:sldId id="26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</a:t>
          </a:r>
          <a:r>
            <a:rPr lang="cs-CZ" sz="1800" dirty="0" smtClean="0">
              <a:solidFill>
                <a:schemeClr val="tx1"/>
              </a:solidFill>
            </a:rPr>
            <a:t>2.ROČNÍK_20_ABECEDA</a:t>
          </a:r>
          <a:r>
            <a:rPr lang="cs-CZ" sz="1800" smtClean="0">
              <a:solidFill>
                <a:schemeClr val="tx1"/>
              </a:solidFill>
            </a:rPr>
            <a:t/>
          </a:r>
          <a:br>
            <a:rPr lang="cs-CZ" sz="1800" smtClean="0">
              <a:solidFill>
                <a:schemeClr val="tx1"/>
              </a:solidFill>
            </a:rPr>
          </a:br>
          <a:r>
            <a:rPr lang="cs-CZ" sz="1800" smtClean="0">
              <a:solidFill>
                <a:schemeClr val="tx1"/>
              </a:solidFill>
            </a:rPr>
            <a:t>TÉMA </a:t>
          </a:r>
          <a:r>
            <a:rPr lang="cs-CZ" sz="1800" dirty="0" smtClean="0">
              <a:solidFill>
                <a:schemeClr val="tx1"/>
              </a:solidFill>
            </a:rPr>
            <a:t>: ABECEDA , VELKÁ A MALÁ PÍSMENA</a:t>
          </a:r>
          <a:endParaRPr lang="cs-CZ" sz="1800" dirty="0">
            <a:solidFill>
              <a:schemeClr val="tx1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AABD74C2-64D4-4FAD-9311-81CC941745E2}" type="presOf" srcId="{9D408994-0CE4-4F94-84EE-D04ECC50BF2C}" destId="{48AC7635-E465-42B3-B30A-000D925488DD}" srcOrd="0" destOrd="0" presId="urn:microsoft.com/office/officeart/2005/8/layout/target3"/>
    <dgm:cxn modelId="{E7AB8F81-5BFA-4262-9709-E606B6875ECB}" type="presOf" srcId="{23DC7AC1-FBCB-4B6F-855F-186A750610AE}" destId="{198E47D5-457F-4B08-ADCA-D6368710DCB3}" srcOrd="0" destOrd="0" presId="urn:microsoft.com/office/officeart/2005/8/layout/target3"/>
    <dgm:cxn modelId="{E54B353F-6B8B-4737-9922-0CBA1F152B3F}" type="presOf" srcId="{70F64966-0F49-4D44-8C53-11C1CA649B48}" destId="{6D737DE9-7818-43CF-BF3B-ACCEA1573666}" srcOrd="0" destOrd="0" presId="urn:microsoft.com/office/officeart/2005/8/layout/target3"/>
    <dgm:cxn modelId="{3B74AD1F-2B56-43D2-995F-4AF0904C6296}" type="presOf" srcId="{23DC7AC1-FBCB-4B6F-855F-186A750610AE}" destId="{B1ACAD1B-B554-4042-B64C-B2EC4C16112E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9DF97C1A-07E1-4D08-82DA-DB39050C375E}" type="presOf" srcId="{3EAF3F2F-7F72-4A95-9294-1917942B2CB1}" destId="{15AAF360-CC53-4214-BCB5-85F0C2F997E7}" srcOrd="1" destOrd="0" presId="urn:microsoft.com/office/officeart/2005/8/layout/target3"/>
    <dgm:cxn modelId="{43B649F7-950A-4711-95B5-9F90570F2030}" type="presOf" srcId="{3EAF3F2F-7F72-4A95-9294-1917942B2CB1}" destId="{DB1A312E-BBAC-49DF-82DF-7A1B699103CB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C4699AA4-FA20-4A99-8787-040EC3625550}" type="presOf" srcId="{9D408994-0CE4-4F94-84EE-D04ECC50BF2C}" destId="{A523F8F3-E4EB-49F8-A462-6282AC026BD5}" srcOrd="1" destOrd="0" presId="urn:microsoft.com/office/officeart/2005/8/layout/target3"/>
    <dgm:cxn modelId="{441247FF-6A1A-4359-A7C0-1F5148C1425B}" type="presParOf" srcId="{6D737DE9-7818-43CF-BF3B-ACCEA1573666}" destId="{D04082DD-CF4C-4B60-94B8-1B8ACDE336B6}" srcOrd="0" destOrd="0" presId="urn:microsoft.com/office/officeart/2005/8/layout/target3"/>
    <dgm:cxn modelId="{D7724090-5544-4AD6-9524-7F88AA3DE5FE}" type="presParOf" srcId="{6D737DE9-7818-43CF-BF3B-ACCEA1573666}" destId="{2A389B58-FF89-428F-B684-09F8D46B5676}" srcOrd="1" destOrd="0" presId="urn:microsoft.com/office/officeart/2005/8/layout/target3"/>
    <dgm:cxn modelId="{DEAD1622-7F25-4C83-9A85-EA45B6E17497}" type="presParOf" srcId="{6D737DE9-7818-43CF-BF3B-ACCEA1573666}" destId="{198E47D5-457F-4B08-ADCA-D6368710DCB3}" srcOrd="2" destOrd="0" presId="urn:microsoft.com/office/officeart/2005/8/layout/target3"/>
    <dgm:cxn modelId="{738B2FB2-A4BE-4C22-8BAC-61AF67370722}" type="presParOf" srcId="{6D737DE9-7818-43CF-BF3B-ACCEA1573666}" destId="{209CE0A3-4F58-494D-8F21-C145536A1C70}" srcOrd="3" destOrd="0" presId="urn:microsoft.com/office/officeart/2005/8/layout/target3"/>
    <dgm:cxn modelId="{F7910BD0-42AA-4662-9E1D-9029DAD42B01}" type="presParOf" srcId="{6D737DE9-7818-43CF-BF3B-ACCEA1573666}" destId="{18E2421A-04AA-49FB-8AB0-6EE67CEA1ABC}" srcOrd="4" destOrd="0" presId="urn:microsoft.com/office/officeart/2005/8/layout/target3"/>
    <dgm:cxn modelId="{9D7A8113-69A0-40DE-938E-7F8B1DB4DBE1}" type="presParOf" srcId="{6D737DE9-7818-43CF-BF3B-ACCEA1573666}" destId="{DB1A312E-BBAC-49DF-82DF-7A1B699103CB}" srcOrd="5" destOrd="0" presId="urn:microsoft.com/office/officeart/2005/8/layout/target3"/>
    <dgm:cxn modelId="{EA9261BA-FFF2-44E7-887B-E82EA5A9AC20}" type="presParOf" srcId="{6D737DE9-7818-43CF-BF3B-ACCEA1573666}" destId="{FD39CAEB-17DB-42BC-A234-2104C0C49A72}" srcOrd="6" destOrd="0" presId="urn:microsoft.com/office/officeart/2005/8/layout/target3"/>
    <dgm:cxn modelId="{87932C3C-5BB0-4B8F-8529-827C6703AB28}" type="presParOf" srcId="{6D737DE9-7818-43CF-BF3B-ACCEA1573666}" destId="{36653707-C0EE-4AA3-9209-542F656AA20F}" srcOrd="7" destOrd="0" presId="urn:microsoft.com/office/officeart/2005/8/layout/target3"/>
    <dgm:cxn modelId="{EE8B0C36-5867-40EC-999F-500A5C6EC019}" type="presParOf" srcId="{6D737DE9-7818-43CF-BF3B-ACCEA1573666}" destId="{48AC7635-E465-42B3-B30A-000D925488DD}" srcOrd="8" destOrd="0" presId="urn:microsoft.com/office/officeart/2005/8/layout/target3"/>
    <dgm:cxn modelId="{2BD2228F-74F9-40AC-9BDF-4B946975B7AE}" type="presParOf" srcId="{6D737DE9-7818-43CF-BF3B-ACCEA1573666}" destId="{B1ACAD1B-B554-4042-B64C-B2EC4C16112E}" srcOrd="9" destOrd="0" presId="urn:microsoft.com/office/officeart/2005/8/layout/target3"/>
    <dgm:cxn modelId="{A7C78443-7C64-4420-B294-1D0A35805D10}" type="presParOf" srcId="{6D737DE9-7818-43CF-BF3B-ACCEA1573666}" destId="{15AAF360-CC53-4214-BCB5-85F0C2F997E7}" srcOrd="10" destOrd="0" presId="urn:microsoft.com/office/officeart/2005/8/layout/target3"/>
    <dgm:cxn modelId="{314F485C-32C9-4839-A345-541044E4DADA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</a:t>
          </a:r>
          <a:r>
            <a:rPr lang="cs-CZ" sz="1800" kern="1200" dirty="0" smtClean="0">
              <a:solidFill>
                <a:schemeClr val="tx1"/>
              </a:solidFill>
            </a:rPr>
            <a:t>2.ROČNÍK_20_ABECEDA</a:t>
          </a:r>
          <a:r>
            <a:rPr lang="cs-CZ" sz="1800" kern="1200" smtClean="0">
              <a:solidFill>
                <a:schemeClr val="tx1"/>
              </a:solidFill>
            </a:rPr>
            <a:t/>
          </a:r>
          <a:br>
            <a:rPr lang="cs-CZ" sz="1800" kern="1200" smtClean="0">
              <a:solidFill>
                <a:schemeClr val="tx1"/>
              </a:solidFill>
            </a:rPr>
          </a:br>
          <a:r>
            <a:rPr lang="cs-CZ" sz="1800" kern="1200" smtClean="0">
              <a:solidFill>
                <a:schemeClr val="tx1"/>
              </a:solidFill>
            </a:rPr>
            <a:t>TÉMA </a:t>
          </a:r>
          <a:r>
            <a:rPr lang="cs-CZ" sz="1800" kern="1200" dirty="0" smtClean="0">
              <a:solidFill>
                <a:schemeClr val="tx1"/>
              </a:solidFill>
            </a:rPr>
            <a:t>: ABECEDA , VELKÁ A MALÁ PÍSMENA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BFE0570-996A-4C2D-A322-65C8843713A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9F32EA-6F74-4628-8CEF-270C7F322A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8664627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827584" y="5877272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řazení písmen v abecedě </a:t>
            </a:r>
          </a:p>
          <a:p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41168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263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estiúhelník 2"/>
          <p:cNvSpPr/>
          <p:nvPr/>
        </p:nvSpPr>
        <p:spPr>
          <a:xfrm rot="20149655">
            <a:off x="1057548" y="204803"/>
            <a:ext cx="2498119" cy="242007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15001793">
            <a:off x="2446858" y="1446311"/>
            <a:ext cx="457200" cy="1133273"/>
          </a:xfrm>
          <a:prstGeom prst="moon">
            <a:avLst>
              <a:gd name="adj" fmla="val 51616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6942056">
            <a:off x="2102164" y="1154603"/>
            <a:ext cx="630109" cy="743501"/>
          </a:xfrm>
          <a:prstGeom prst="teardrop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 rot="3926132">
            <a:off x="1429192" y="836992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 rot="3926132">
            <a:off x="2204514" y="465980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2381266" y="441827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589825" y="838379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Zakřivená spojnice 12"/>
          <p:cNvCxnSpPr/>
          <p:nvPr/>
        </p:nvCxnSpPr>
        <p:spPr>
          <a:xfrm>
            <a:off x="2609866" y="2596126"/>
            <a:ext cx="1103360" cy="2735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/>
          <p:nvPr/>
        </p:nvCxnSpPr>
        <p:spPr>
          <a:xfrm rot="16200000" flipH="1">
            <a:off x="3713226" y="29081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>
            <a:off x="4832935" y="5060902"/>
            <a:ext cx="1849783" cy="2286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Zakřivená spojnice 30"/>
          <p:cNvCxnSpPr/>
          <p:nvPr/>
        </p:nvCxnSpPr>
        <p:spPr>
          <a:xfrm>
            <a:off x="3015543" y="5061769"/>
            <a:ext cx="1837063" cy="127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Zakřivená spojnice 31"/>
          <p:cNvCxnSpPr/>
          <p:nvPr/>
        </p:nvCxnSpPr>
        <p:spPr>
          <a:xfrm flipV="1">
            <a:off x="1986615" y="5074469"/>
            <a:ext cx="948070" cy="798487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Zakřivená spojnice 33"/>
          <p:cNvCxnSpPr/>
          <p:nvPr/>
        </p:nvCxnSpPr>
        <p:spPr>
          <a:xfrm flipV="1">
            <a:off x="4619442" y="2773666"/>
            <a:ext cx="1140691" cy="10489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nice 34"/>
          <p:cNvCxnSpPr/>
          <p:nvPr/>
        </p:nvCxnSpPr>
        <p:spPr>
          <a:xfrm rot="16200000" flipH="1">
            <a:off x="6704663" y="36927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nice 35"/>
          <p:cNvCxnSpPr/>
          <p:nvPr/>
        </p:nvCxnSpPr>
        <p:spPr>
          <a:xfrm rot="10800000" flipV="1">
            <a:off x="6682719" y="4607173"/>
            <a:ext cx="936344" cy="68232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nice 36"/>
          <p:cNvCxnSpPr/>
          <p:nvPr/>
        </p:nvCxnSpPr>
        <p:spPr>
          <a:xfrm rot="16200000" flipH="1">
            <a:off x="5768319" y="2773666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děrná páska 1"/>
          <p:cNvSpPr/>
          <p:nvPr/>
        </p:nvSpPr>
        <p:spPr>
          <a:xfrm rot="19245635">
            <a:off x="3484438" y="31826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0" name="Vývojový diagram: děrná páska 39"/>
          <p:cNvSpPr/>
          <p:nvPr/>
        </p:nvSpPr>
        <p:spPr>
          <a:xfrm rot="19185162">
            <a:off x="2667923" y="23938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1" name="Vývojový diagram: děrná páska 40"/>
          <p:cNvSpPr/>
          <p:nvPr/>
        </p:nvSpPr>
        <p:spPr>
          <a:xfrm rot="19397609">
            <a:off x="3188307" y="26507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Vývojový diagram: děrná páska 41"/>
          <p:cNvSpPr/>
          <p:nvPr/>
        </p:nvSpPr>
        <p:spPr>
          <a:xfrm rot="18409121">
            <a:off x="4162242" y="343797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3" name="Vývojový diagram: děrná páska 42"/>
          <p:cNvSpPr/>
          <p:nvPr/>
        </p:nvSpPr>
        <p:spPr>
          <a:xfrm rot="4312794">
            <a:off x="4863378" y="313041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sp>
        <p:nvSpPr>
          <p:cNvPr id="44" name="Vývojový diagram: děrná páska 43"/>
          <p:cNvSpPr/>
          <p:nvPr/>
        </p:nvSpPr>
        <p:spPr>
          <a:xfrm rot="7248670">
            <a:off x="5396113" y="250018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Ď</a:t>
            </a:r>
          </a:p>
        </p:txBody>
      </p:sp>
      <p:sp>
        <p:nvSpPr>
          <p:cNvPr id="45" name="Vývojový diagram: děrná páska 44"/>
          <p:cNvSpPr/>
          <p:nvPr/>
        </p:nvSpPr>
        <p:spPr>
          <a:xfrm rot="18681312">
            <a:off x="5912597" y="3040733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6" name="Vývojový diagram: děrná páska 45"/>
          <p:cNvSpPr/>
          <p:nvPr/>
        </p:nvSpPr>
        <p:spPr>
          <a:xfrm rot="19430078">
            <a:off x="6369702" y="355398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7" name="Vývojový diagram: děrná páska 46"/>
          <p:cNvSpPr/>
          <p:nvPr/>
        </p:nvSpPr>
        <p:spPr>
          <a:xfrm rot="14347729">
            <a:off x="1849407" y="594722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8" name="Vývojový diagram: děrná páska 47"/>
          <p:cNvSpPr/>
          <p:nvPr/>
        </p:nvSpPr>
        <p:spPr>
          <a:xfrm rot="5616022">
            <a:off x="4577790" y="5002809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9" name="Vývojový diagram: děrná páska 48"/>
          <p:cNvSpPr/>
          <p:nvPr/>
        </p:nvSpPr>
        <p:spPr>
          <a:xfrm>
            <a:off x="6831550" y="395822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50" name="Vývojový diagram: děrná páska 49"/>
          <p:cNvSpPr/>
          <p:nvPr/>
        </p:nvSpPr>
        <p:spPr>
          <a:xfrm rot="3923184">
            <a:off x="6337018" y="487264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51" name="Vývojový diagram: děrná páska 50"/>
          <p:cNvSpPr/>
          <p:nvPr/>
        </p:nvSpPr>
        <p:spPr>
          <a:xfrm rot="5812100">
            <a:off x="5740334" y="503700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3" name="Vývojový diagram: děrná páska 62"/>
          <p:cNvSpPr/>
          <p:nvPr/>
        </p:nvSpPr>
        <p:spPr>
          <a:xfrm rot="2077573">
            <a:off x="6902730" y="462024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4" name="Vývojový diagram: děrná páska 63"/>
          <p:cNvSpPr/>
          <p:nvPr/>
        </p:nvSpPr>
        <p:spPr>
          <a:xfrm rot="17055175">
            <a:off x="5123118" y="491781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5" name="Vývojový diagram: děrná páska 64"/>
          <p:cNvSpPr/>
          <p:nvPr/>
        </p:nvSpPr>
        <p:spPr>
          <a:xfrm rot="5665961">
            <a:off x="4013718" y="474899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6" name="Vývojový diagram: děrná páska 65"/>
          <p:cNvSpPr/>
          <p:nvPr/>
        </p:nvSpPr>
        <p:spPr>
          <a:xfrm rot="5400000">
            <a:off x="2828896" y="48043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7" name="Vývojový diagram: děrná páska 66"/>
          <p:cNvSpPr/>
          <p:nvPr/>
        </p:nvSpPr>
        <p:spPr>
          <a:xfrm rot="4969924">
            <a:off x="2187118" y="503824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68" name="Vývojový diagram: děrná páska 67"/>
          <p:cNvSpPr/>
          <p:nvPr/>
        </p:nvSpPr>
        <p:spPr>
          <a:xfrm rot="5400000">
            <a:off x="3434498" y="500950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58557" y="592131"/>
            <a:ext cx="3199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Prohlédni si obrázek.</a:t>
            </a:r>
          </a:p>
          <a:p>
            <a:r>
              <a:rPr lang="cs-CZ" dirty="0" smtClean="0"/>
              <a:t>Je všechno tak , jak má být ?</a:t>
            </a:r>
            <a:endParaRPr lang="cs-CZ" dirty="0"/>
          </a:p>
        </p:txBody>
      </p:sp>
      <p:sp>
        <p:nvSpPr>
          <p:cNvPr id="6" name="Tvar L 5"/>
          <p:cNvSpPr/>
          <p:nvPr/>
        </p:nvSpPr>
        <p:spPr>
          <a:xfrm rot="11138469">
            <a:off x="467963" y="1836662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var L 51"/>
          <p:cNvSpPr/>
          <p:nvPr/>
        </p:nvSpPr>
        <p:spPr>
          <a:xfrm rot="484387">
            <a:off x="3396368" y="223356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95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estiúhelník 2"/>
          <p:cNvSpPr/>
          <p:nvPr/>
        </p:nvSpPr>
        <p:spPr>
          <a:xfrm rot="20149655">
            <a:off x="1057548" y="204803"/>
            <a:ext cx="2498119" cy="242007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15001793">
            <a:off x="2446858" y="1446311"/>
            <a:ext cx="457200" cy="1133273"/>
          </a:xfrm>
          <a:prstGeom prst="moon">
            <a:avLst>
              <a:gd name="adj" fmla="val 51616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6942056">
            <a:off x="2102164" y="1154603"/>
            <a:ext cx="630109" cy="743501"/>
          </a:xfrm>
          <a:prstGeom prst="teardrop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 rot="3926132">
            <a:off x="1429192" y="836992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 rot="3926132">
            <a:off x="2204514" y="465980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2381266" y="441827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589825" y="838379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Zakřivená spojnice 12"/>
          <p:cNvCxnSpPr/>
          <p:nvPr/>
        </p:nvCxnSpPr>
        <p:spPr>
          <a:xfrm>
            <a:off x="2609866" y="2596126"/>
            <a:ext cx="1103360" cy="2735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/>
          <p:nvPr/>
        </p:nvCxnSpPr>
        <p:spPr>
          <a:xfrm rot="16200000" flipH="1">
            <a:off x="3713226" y="29081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>
            <a:off x="4832935" y="5060902"/>
            <a:ext cx="1849783" cy="2286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Zakřivená spojnice 30"/>
          <p:cNvCxnSpPr/>
          <p:nvPr/>
        </p:nvCxnSpPr>
        <p:spPr>
          <a:xfrm>
            <a:off x="3015543" y="5061769"/>
            <a:ext cx="1837063" cy="127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Zakřivená spojnice 31"/>
          <p:cNvCxnSpPr/>
          <p:nvPr/>
        </p:nvCxnSpPr>
        <p:spPr>
          <a:xfrm flipV="1">
            <a:off x="1986615" y="5074469"/>
            <a:ext cx="948070" cy="798487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Zakřivená spojnice 33"/>
          <p:cNvCxnSpPr/>
          <p:nvPr/>
        </p:nvCxnSpPr>
        <p:spPr>
          <a:xfrm flipV="1">
            <a:off x="4619442" y="2773666"/>
            <a:ext cx="1140691" cy="10489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nice 34"/>
          <p:cNvCxnSpPr/>
          <p:nvPr/>
        </p:nvCxnSpPr>
        <p:spPr>
          <a:xfrm rot="16200000" flipH="1">
            <a:off x="6704663" y="36927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nice 35"/>
          <p:cNvCxnSpPr/>
          <p:nvPr/>
        </p:nvCxnSpPr>
        <p:spPr>
          <a:xfrm rot="10800000" flipV="1">
            <a:off x="6682719" y="4607173"/>
            <a:ext cx="936344" cy="68232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nice 36"/>
          <p:cNvCxnSpPr/>
          <p:nvPr/>
        </p:nvCxnSpPr>
        <p:spPr>
          <a:xfrm rot="16200000" flipH="1">
            <a:off x="5768319" y="2773666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děrná páska 1"/>
          <p:cNvSpPr/>
          <p:nvPr/>
        </p:nvSpPr>
        <p:spPr>
          <a:xfrm rot="19245635">
            <a:off x="3484438" y="31826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0" name="Vývojový diagram: děrná páska 39"/>
          <p:cNvSpPr/>
          <p:nvPr/>
        </p:nvSpPr>
        <p:spPr>
          <a:xfrm rot="19185162">
            <a:off x="2667923" y="23938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1" name="Vývojový diagram: děrná páska 40"/>
          <p:cNvSpPr/>
          <p:nvPr/>
        </p:nvSpPr>
        <p:spPr>
          <a:xfrm rot="19397609">
            <a:off x="3188307" y="26507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Vývojový diagram: děrná páska 41"/>
          <p:cNvSpPr/>
          <p:nvPr/>
        </p:nvSpPr>
        <p:spPr>
          <a:xfrm rot="18409121">
            <a:off x="4162242" y="343797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3" name="Vývojový diagram: děrná páska 42"/>
          <p:cNvSpPr/>
          <p:nvPr/>
        </p:nvSpPr>
        <p:spPr>
          <a:xfrm rot="4312794">
            <a:off x="4863378" y="313041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</a:p>
        </p:txBody>
      </p:sp>
      <p:sp>
        <p:nvSpPr>
          <p:cNvPr id="44" name="Vývojový diagram: děrná páska 43"/>
          <p:cNvSpPr/>
          <p:nvPr/>
        </p:nvSpPr>
        <p:spPr>
          <a:xfrm rot="7248670">
            <a:off x="5396113" y="250018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Ď</a:t>
            </a:r>
          </a:p>
        </p:txBody>
      </p:sp>
      <p:sp>
        <p:nvSpPr>
          <p:cNvPr id="45" name="Vývojový diagram: děrná páska 44"/>
          <p:cNvSpPr/>
          <p:nvPr/>
        </p:nvSpPr>
        <p:spPr>
          <a:xfrm rot="18681312">
            <a:off x="5912597" y="3040733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6" name="Vývojový diagram: děrná páska 45"/>
          <p:cNvSpPr/>
          <p:nvPr/>
        </p:nvSpPr>
        <p:spPr>
          <a:xfrm rot="19430078">
            <a:off x="6369702" y="355398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7" name="Vývojový diagram: děrná páska 46"/>
          <p:cNvSpPr/>
          <p:nvPr/>
        </p:nvSpPr>
        <p:spPr>
          <a:xfrm rot="14347729">
            <a:off x="1849407" y="594722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8" name="Vývojový diagram: děrná páska 47"/>
          <p:cNvSpPr/>
          <p:nvPr/>
        </p:nvSpPr>
        <p:spPr>
          <a:xfrm rot="5616022">
            <a:off x="4577790" y="5002809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9" name="Vývojový diagram: děrná páska 48"/>
          <p:cNvSpPr/>
          <p:nvPr/>
        </p:nvSpPr>
        <p:spPr>
          <a:xfrm>
            <a:off x="6831550" y="395822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50" name="Vývojový diagram: děrná páska 49"/>
          <p:cNvSpPr/>
          <p:nvPr/>
        </p:nvSpPr>
        <p:spPr>
          <a:xfrm rot="3923184">
            <a:off x="6337018" y="487264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51" name="Vývojový diagram: děrná páska 50"/>
          <p:cNvSpPr/>
          <p:nvPr/>
        </p:nvSpPr>
        <p:spPr>
          <a:xfrm rot="5812100">
            <a:off x="5740334" y="503700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3" name="Vývojový diagram: děrná páska 62"/>
          <p:cNvSpPr/>
          <p:nvPr/>
        </p:nvSpPr>
        <p:spPr>
          <a:xfrm rot="2077573">
            <a:off x="6902730" y="462024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4" name="Vývojový diagram: děrná páska 63"/>
          <p:cNvSpPr/>
          <p:nvPr/>
        </p:nvSpPr>
        <p:spPr>
          <a:xfrm rot="17055175">
            <a:off x="5123118" y="491781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5" name="Vývojový diagram: děrná páska 64"/>
          <p:cNvSpPr/>
          <p:nvPr/>
        </p:nvSpPr>
        <p:spPr>
          <a:xfrm rot="5665961">
            <a:off x="4013718" y="474899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6" name="Vývojový diagram: děrná páska 65"/>
          <p:cNvSpPr/>
          <p:nvPr/>
        </p:nvSpPr>
        <p:spPr>
          <a:xfrm rot="5400000">
            <a:off x="2828896" y="48043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7" name="Vývojový diagram: děrná páska 66"/>
          <p:cNvSpPr/>
          <p:nvPr/>
        </p:nvSpPr>
        <p:spPr>
          <a:xfrm rot="4969924">
            <a:off x="2187118" y="503824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68" name="Vývojový diagram: děrná páska 67"/>
          <p:cNvSpPr/>
          <p:nvPr/>
        </p:nvSpPr>
        <p:spPr>
          <a:xfrm rot="5400000">
            <a:off x="3434498" y="500950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58557" y="592131"/>
            <a:ext cx="33858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Písmenka si spolu vyměnila svá</a:t>
            </a:r>
          </a:p>
          <a:p>
            <a:r>
              <a:rPr lang="cs-CZ" dirty="0"/>
              <a:t>m</a:t>
            </a:r>
            <a:r>
              <a:rPr lang="cs-CZ" dirty="0" smtClean="0"/>
              <a:t>ísta v abecedě.</a:t>
            </a:r>
          </a:p>
          <a:p>
            <a:r>
              <a:rPr lang="cs-CZ" dirty="0" smtClean="0"/>
              <a:t>Víte , která to jsou ? .</a:t>
            </a:r>
            <a:endParaRPr lang="cs-CZ" dirty="0"/>
          </a:p>
        </p:txBody>
      </p:sp>
      <p:sp>
        <p:nvSpPr>
          <p:cNvPr id="6" name="Tvar L 5"/>
          <p:cNvSpPr/>
          <p:nvPr/>
        </p:nvSpPr>
        <p:spPr>
          <a:xfrm rot="11138469">
            <a:off x="467963" y="1836662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var L 51"/>
          <p:cNvSpPr/>
          <p:nvPr/>
        </p:nvSpPr>
        <p:spPr>
          <a:xfrm rot="484387">
            <a:off x="3396368" y="223356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26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estiúhelník 2"/>
          <p:cNvSpPr/>
          <p:nvPr/>
        </p:nvSpPr>
        <p:spPr>
          <a:xfrm rot="20149655">
            <a:off x="1057548" y="204803"/>
            <a:ext cx="2498119" cy="242007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15001793">
            <a:off x="2446858" y="1446311"/>
            <a:ext cx="457200" cy="1133273"/>
          </a:xfrm>
          <a:prstGeom prst="moon">
            <a:avLst>
              <a:gd name="adj" fmla="val 51616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6942056">
            <a:off x="2102164" y="1154603"/>
            <a:ext cx="630109" cy="743501"/>
          </a:xfrm>
          <a:prstGeom prst="teardrop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 rot="3926132">
            <a:off x="1429192" y="836992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 rot="3926132">
            <a:off x="2204514" y="465980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2381266" y="441827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589825" y="838379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Zakřivená spojnice 12"/>
          <p:cNvCxnSpPr/>
          <p:nvPr/>
        </p:nvCxnSpPr>
        <p:spPr>
          <a:xfrm>
            <a:off x="2609866" y="2596126"/>
            <a:ext cx="1103360" cy="2735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/>
          <p:nvPr/>
        </p:nvCxnSpPr>
        <p:spPr>
          <a:xfrm rot="16200000" flipH="1">
            <a:off x="3713226" y="29081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>
            <a:off x="4832935" y="5060902"/>
            <a:ext cx="1849783" cy="2286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Zakřivená spojnice 30"/>
          <p:cNvCxnSpPr/>
          <p:nvPr/>
        </p:nvCxnSpPr>
        <p:spPr>
          <a:xfrm>
            <a:off x="3015543" y="5061769"/>
            <a:ext cx="1837063" cy="127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Zakřivená spojnice 31"/>
          <p:cNvCxnSpPr/>
          <p:nvPr/>
        </p:nvCxnSpPr>
        <p:spPr>
          <a:xfrm flipV="1">
            <a:off x="1986615" y="5074469"/>
            <a:ext cx="948070" cy="798487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Zakřivená spojnice 33"/>
          <p:cNvCxnSpPr/>
          <p:nvPr/>
        </p:nvCxnSpPr>
        <p:spPr>
          <a:xfrm flipV="1">
            <a:off x="4619442" y="2773666"/>
            <a:ext cx="1140691" cy="10489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nice 34"/>
          <p:cNvCxnSpPr/>
          <p:nvPr/>
        </p:nvCxnSpPr>
        <p:spPr>
          <a:xfrm rot="16200000" flipH="1">
            <a:off x="6704663" y="36927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nice 35"/>
          <p:cNvCxnSpPr/>
          <p:nvPr/>
        </p:nvCxnSpPr>
        <p:spPr>
          <a:xfrm rot="10800000" flipV="1">
            <a:off x="6682719" y="4607173"/>
            <a:ext cx="936344" cy="68232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nice 36"/>
          <p:cNvCxnSpPr/>
          <p:nvPr/>
        </p:nvCxnSpPr>
        <p:spPr>
          <a:xfrm rot="16200000" flipH="1">
            <a:off x="5768319" y="2773666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děrná páska 1"/>
          <p:cNvSpPr/>
          <p:nvPr/>
        </p:nvSpPr>
        <p:spPr>
          <a:xfrm rot="19245635">
            <a:off x="3484438" y="31826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0" name="Vývojový diagram: děrná páska 39"/>
          <p:cNvSpPr/>
          <p:nvPr/>
        </p:nvSpPr>
        <p:spPr>
          <a:xfrm rot="19185162">
            <a:off x="2667923" y="23938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D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Vývojový diagram: děrná páska 40"/>
          <p:cNvSpPr/>
          <p:nvPr/>
        </p:nvSpPr>
        <p:spPr>
          <a:xfrm rot="19397609">
            <a:off x="3188307" y="26507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Vývojový diagram: děrná páska 41"/>
          <p:cNvSpPr/>
          <p:nvPr/>
        </p:nvSpPr>
        <p:spPr>
          <a:xfrm rot="18409121">
            <a:off x="4162242" y="343797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43" name="Vývojový diagram: děrná páska 42"/>
          <p:cNvSpPr/>
          <p:nvPr/>
        </p:nvSpPr>
        <p:spPr>
          <a:xfrm rot="4312794">
            <a:off x="4890960" y="313182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4" name="Vývojový diagram: děrná páska 43"/>
          <p:cNvSpPr/>
          <p:nvPr/>
        </p:nvSpPr>
        <p:spPr>
          <a:xfrm rot="7248670">
            <a:off x="5396113" y="250018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Ď</a:t>
            </a:r>
          </a:p>
        </p:txBody>
      </p:sp>
      <p:sp>
        <p:nvSpPr>
          <p:cNvPr id="45" name="Vývojový diagram: děrná páska 44"/>
          <p:cNvSpPr/>
          <p:nvPr/>
        </p:nvSpPr>
        <p:spPr>
          <a:xfrm rot="18681312">
            <a:off x="5912597" y="3040733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6" name="Vývojový diagram: děrná páska 45"/>
          <p:cNvSpPr/>
          <p:nvPr/>
        </p:nvSpPr>
        <p:spPr>
          <a:xfrm rot="19430078">
            <a:off x="6369702" y="355398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7" name="Vývojový diagram: děrná páska 46"/>
          <p:cNvSpPr/>
          <p:nvPr/>
        </p:nvSpPr>
        <p:spPr>
          <a:xfrm rot="14347729">
            <a:off x="1849407" y="594722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8" name="Vývojový diagram: děrná páska 47"/>
          <p:cNvSpPr/>
          <p:nvPr/>
        </p:nvSpPr>
        <p:spPr>
          <a:xfrm rot="5616022">
            <a:off x="4577790" y="5002809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9" name="Vývojový diagram: děrná páska 48"/>
          <p:cNvSpPr/>
          <p:nvPr/>
        </p:nvSpPr>
        <p:spPr>
          <a:xfrm>
            <a:off x="6831550" y="395822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ch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0" name="Vývojový diagram: děrná páska 49"/>
          <p:cNvSpPr/>
          <p:nvPr/>
        </p:nvSpPr>
        <p:spPr>
          <a:xfrm rot="3923184">
            <a:off x="6337018" y="487264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g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1" name="Vývojový diagram: děrná páska 50"/>
          <p:cNvSpPr/>
          <p:nvPr/>
        </p:nvSpPr>
        <p:spPr>
          <a:xfrm rot="5812100">
            <a:off x="5740334" y="503700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3" name="Vývojový diagram: děrná páska 62"/>
          <p:cNvSpPr/>
          <p:nvPr/>
        </p:nvSpPr>
        <p:spPr>
          <a:xfrm rot="2077573">
            <a:off x="6902730" y="462024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4" name="Vývojový diagram: děrná páska 63"/>
          <p:cNvSpPr/>
          <p:nvPr/>
        </p:nvSpPr>
        <p:spPr>
          <a:xfrm rot="17055175">
            <a:off x="5123118" y="491781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5" name="Vývojový diagram: děrná páska 64"/>
          <p:cNvSpPr/>
          <p:nvPr/>
        </p:nvSpPr>
        <p:spPr>
          <a:xfrm rot="5665961">
            <a:off x="4013718" y="474899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6" name="Vývojový diagram: děrná páska 65"/>
          <p:cNvSpPr/>
          <p:nvPr/>
        </p:nvSpPr>
        <p:spPr>
          <a:xfrm rot="5400000">
            <a:off x="2828896" y="48043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7" name="Vývojový diagram: děrná páska 66"/>
          <p:cNvSpPr/>
          <p:nvPr/>
        </p:nvSpPr>
        <p:spPr>
          <a:xfrm rot="4969924">
            <a:off x="2187118" y="503824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č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8" name="Vývojový diagram: děrná páska 67"/>
          <p:cNvSpPr/>
          <p:nvPr/>
        </p:nvSpPr>
        <p:spPr>
          <a:xfrm rot="5400000">
            <a:off x="3434498" y="500950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2" name="Tvar L 51"/>
          <p:cNvSpPr/>
          <p:nvPr/>
        </p:nvSpPr>
        <p:spPr>
          <a:xfrm rot="11138469">
            <a:off x="467963" y="1836662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var L 52"/>
          <p:cNvSpPr/>
          <p:nvPr/>
        </p:nvSpPr>
        <p:spPr>
          <a:xfrm rot="746706">
            <a:off x="3466946" y="265180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734135" y="364692"/>
            <a:ext cx="114326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 a D</a:t>
            </a:r>
          </a:p>
          <a:p>
            <a:r>
              <a:rPr lang="cs-CZ" sz="2400" b="1" dirty="0" smtClean="0"/>
              <a:t>    č O</a:t>
            </a:r>
          </a:p>
          <a:p>
            <a:r>
              <a:rPr lang="cs-CZ" sz="2400" b="1" dirty="0" smtClean="0"/>
              <a:t>    g ch</a:t>
            </a:r>
          </a:p>
          <a:p>
            <a:r>
              <a:rPr lang="cs-CZ" sz="2400" b="1" dirty="0" smtClean="0"/>
              <a:t>    k N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750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2" grpId="0" animBg="1"/>
      <p:bldP spid="43" grpId="0" animBg="1"/>
      <p:bldP spid="48" grpId="0" animBg="1"/>
      <p:bldP spid="49" grpId="0" animBg="1"/>
      <p:bldP spid="50" grpId="0" animBg="1"/>
      <p:bldP spid="66" grpId="0" animBg="1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estiúhelník 2"/>
          <p:cNvSpPr/>
          <p:nvPr/>
        </p:nvSpPr>
        <p:spPr>
          <a:xfrm rot="20149655">
            <a:off x="1057548" y="204803"/>
            <a:ext cx="2498119" cy="242007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15001793">
            <a:off x="2446858" y="1446311"/>
            <a:ext cx="457200" cy="1133273"/>
          </a:xfrm>
          <a:prstGeom prst="moon">
            <a:avLst>
              <a:gd name="adj" fmla="val 51616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6942056">
            <a:off x="2102164" y="1154603"/>
            <a:ext cx="630109" cy="743501"/>
          </a:xfrm>
          <a:prstGeom prst="teardrop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 rot="3926132">
            <a:off x="1429192" y="836992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 rot="3926132">
            <a:off x="2204514" y="465980"/>
            <a:ext cx="528888" cy="476560"/>
          </a:xfrm>
          <a:prstGeom prst="flowChartAlternateProces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2381266" y="441827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1589825" y="838379"/>
            <a:ext cx="228600" cy="3006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Zakřivená spojnice 12"/>
          <p:cNvCxnSpPr/>
          <p:nvPr/>
        </p:nvCxnSpPr>
        <p:spPr>
          <a:xfrm>
            <a:off x="2609866" y="2596126"/>
            <a:ext cx="1103360" cy="2735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/>
          <p:nvPr/>
        </p:nvCxnSpPr>
        <p:spPr>
          <a:xfrm rot="16200000" flipH="1">
            <a:off x="3713226" y="29081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>
            <a:off x="4832935" y="5060902"/>
            <a:ext cx="1849783" cy="2286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Zakřivená spojnice 30"/>
          <p:cNvCxnSpPr/>
          <p:nvPr/>
        </p:nvCxnSpPr>
        <p:spPr>
          <a:xfrm>
            <a:off x="3015543" y="5061769"/>
            <a:ext cx="1837063" cy="1270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Zakřivená spojnice 31"/>
          <p:cNvCxnSpPr/>
          <p:nvPr/>
        </p:nvCxnSpPr>
        <p:spPr>
          <a:xfrm flipV="1">
            <a:off x="1986615" y="5074469"/>
            <a:ext cx="948070" cy="798487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Zakřivená spojnice 33"/>
          <p:cNvCxnSpPr/>
          <p:nvPr/>
        </p:nvCxnSpPr>
        <p:spPr>
          <a:xfrm flipV="1">
            <a:off x="4619442" y="2773666"/>
            <a:ext cx="1140691" cy="104890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nice 34"/>
          <p:cNvCxnSpPr/>
          <p:nvPr/>
        </p:nvCxnSpPr>
        <p:spPr>
          <a:xfrm rot="16200000" flipH="1">
            <a:off x="6704663" y="3692774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Zakřivená spojnice 35"/>
          <p:cNvCxnSpPr/>
          <p:nvPr/>
        </p:nvCxnSpPr>
        <p:spPr>
          <a:xfrm rot="10800000" flipV="1">
            <a:off x="6682719" y="4607173"/>
            <a:ext cx="936344" cy="68232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nice 36"/>
          <p:cNvCxnSpPr/>
          <p:nvPr/>
        </p:nvCxnSpPr>
        <p:spPr>
          <a:xfrm rot="16200000" flipH="1">
            <a:off x="5768319" y="2773666"/>
            <a:ext cx="914400" cy="914400"/>
          </a:xfrm>
          <a:prstGeom prst="curvedConnector3">
            <a:avLst>
              <a:gd name="adj1" fmla="val 485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děrná páska 1"/>
          <p:cNvSpPr/>
          <p:nvPr/>
        </p:nvSpPr>
        <p:spPr>
          <a:xfrm rot="19245635">
            <a:off x="3484438" y="31826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0" name="Vývojový diagram: děrná páska 39"/>
          <p:cNvSpPr/>
          <p:nvPr/>
        </p:nvSpPr>
        <p:spPr>
          <a:xfrm rot="19185162">
            <a:off x="2667923" y="23938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1" name="Vývojový diagram: děrná páska 40"/>
          <p:cNvSpPr/>
          <p:nvPr/>
        </p:nvSpPr>
        <p:spPr>
          <a:xfrm rot="19397609">
            <a:off x="3188307" y="265078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Vývojový diagram: děrná páska 41"/>
          <p:cNvSpPr/>
          <p:nvPr/>
        </p:nvSpPr>
        <p:spPr>
          <a:xfrm rot="18409121">
            <a:off x="4162242" y="343797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č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43" name="Vývojový diagram: děrná páska 42"/>
          <p:cNvSpPr/>
          <p:nvPr/>
        </p:nvSpPr>
        <p:spPr>
          <a:xfrm rot="4312794">
            <a:off x="4890960" y="313182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D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4" name="Vývojový diagram: děrná páska 43"/>
          <p:cNvSpPr/>
          <p:nvPr/>
        </p:nvSpPr>
        <p:spPr>
          <a:xfrm rot="7248670">
            <a:off x="5396113" y="250018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Ď</a:t>
            </a:r>
          </a:p>
        </p:txBody>
      </p:sp>
      <p:sp>
        <p:nvSpPr>
          <p:cNvPr id="45" name="Vývojový diagram: děrná páska 44"/>
          <p:cNvSpPr/>
          <p:nvPr/>
        </p:nvSpPr>
        <p:spPr>
          <a:xfrm rot="18681312">
            <a:off x="5912597" y="3040733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6" name="Vývojový diagram: děrná páska 45"/>
          <p:cNvSpPr/>
          <p:nvPr/>
        </p:nvSpPr>
        <p:spPr>
          <a:xfrm rot="19430078">
            <a:off x="6369702" y="355398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7" name="Vývojový diagram: děrná páska 46"/>
          <p:cNvSpPr/>
          <p:nvPr/>
        </p:nvSpPr>
        <p:spPr>
          <a:xfrm rot="14347729">
            <a:off x="1849407" y="594722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8" name="Vývojový diagram: děrná páska 47"/>
          <p:cNvSpPr/>
          <p:nvPr/>
        </p:nvSpPr>
        <p:spPr>
          <a:xfrm rot="5616022">
            <a:off x="4577790" y="5002809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9" name="Vývojový diagram: děrná páska 48"/>
          <p:cNvSpPr/>
          <p:nvPr/>
        </p:nvSpPr>
        <p:spPr>
          <a:xfrm>
            <a:off x="6831550" y="3958227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g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0" name="Vývojový diagram: děrná páska 49"/>
          <p:cNvSpPr/>
          <p:nvPr/>
        </p:nvSpPr>
        <p:spPr>
          <a:xfrm rot="3923184">
            <a:off x="6337018" y="487264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ch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1" name="Vývojový diagram: děrná páska 50"/>
          <p:cNvSpPr/>
          <p:nvPr/>
        </p:nvSpPr>
        <p:spPr>
          <a:xfrm rot="5812100">
            <a:off x="5740334" y="503700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3" name="Vývojový diagram: děrná páska 62"/>
          <p:cNvSpPr/>
          <p:nvPr/>
        </p:nvSpPr>
        <p:spPr>
          <a:xfrm rot="2077573">
            <a:off x="6902730" y="4620242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4" name="Vývojový diagram: děrná páska 63"/>
          <p:cNvSpPr/>
          <p:nvPr/>
        </p:nvSpPr>
        <p:spPr>
          <a:xfrm rot="17055175">
            <a:off x="5123118" y="491781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5" name="Vývojový diagram: děrná páska 64"/>
          <p:cNvSpPr/>
          <p:nvPr/>
        </p:nvSpPr>
        <p:spPr>
          <a:xfrm rot="5665961">
            <a:off x="4013718" y="4748995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6" name="Vývojový diagram: děrná páska 65"/>
          <p:cNvSpPr/>
          <p:nvPr/>
        </p:nvSpPr>
        <p:spPr>
          <a:xfrm rot="5400000">
            <a:off x="2828896" y="4804384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7" name="Vývojový diagram: děrná páska 66"/>
          <p:cNvSpPr/>
          <p:nvPr/>
        </p:nvSpPr>
        <p:spPr>
          <a:xfrm rot="4969924">
            <a:off x="2187118" y="5038240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8" name="Vývojový diagram: děrná páska 67"/>
          <p:cNvSpPr/>
          <p:nvPr/>
        </p:nvSpPr>
        <p:spPr>
          <a:xfrm rot="5400000">
            <a:off x="3434498" y="5009506"/>
            <a:ext cx="914400" cy="514771"/>
          </a:xfrm>
          <a:prstGeom prst="flowChartPunchedTap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2" name="Tvar L 51"/>
          <p:cNvSpPr/>
          <p:nvPr/>
        </p:nvSpPr>
        <p:spPr>
          <a:xfrm rot="11138469">
            <a:off x="467963" y="1836662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var L 52"/>
          <p:cNvSpPr/>
          <p:nvPr/>
        </p:nvSpPr>
        <p:spPr>
          <a:xfrm rot="746706">
            <a:off x="3466946" y="265180"/>
            <a:ext cx="720080" cy="737549"/>
          </a:xfrm>
          <a:prstGeom prst="corne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52606" y="838379"/>
            <a:ext cx="3291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Řazení podle abecedy řešení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40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: galerie</a:t>
            </a:r>
            <a:br>
              <a:rPr lang="cs-CZ" dirty="0" smtClean="0"/>
            </a:br>
            <a:r>
              <a:rPr lang="cs-CZ"/>
              <a:t> </a:t>
            </a:r>
            <a:r>
              <a:rPr lang="cs-CZ" smtClean="0"/>
              <a:t>           Office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47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112</TotalTime>
  <Words>151</Words>
  <Application>Microsoft Office PowerPoint</Application>
  <PresentationFormat>Předvádění na obrazovce (4:3)</PresentationFormat>
  <Paragraphs>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: galerie             Office 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16</cp:revision>
  <dcterms:created xsi:type="dcterms:W3CDTF">2011-10-18T16:11:30Z</dcterms:created>
  <dcterms:modified xsi:type="dcterms:W3CDTF">2012-01-24T18:02:37Z</dcterms:modified>
</cp:coreProperties>
</file>