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E9AFFA2-B5CB-4543-A588-E579A703EABA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48E0EA5-986C-450A-AADE-758A26FFF16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st3.geg.cz/photo/32306_detail.jpg" TargetMode="External"/><Relationship Id="rId13" Type="http://schemas.openxmlformats.org/officeDocument/2006/relationships/hyperlink" Target="http://clil.nidv.cz/files/74319900.jpg" TargetMode="External"/><Relationship Id="rId3" Type="http://schemas.openxmlformats.org/officeDocument/2006/relationships/hyperlink" Target="http://www.mvp.cufo.cz/materialy/45b.jpg" TargetMode="External"/><Relationship Id="rId7" Type="http://schemas.openxmlformats.org/officeDocument/2006/relationships/hyperlink" Target="http://www.garten.cz/images_data/4817-voda.jpg" TargetMode="External"/><Relationship Id="rId12" Type="http://schemas.openxmlformats.org/officeDocument/2006/relationships/hyperlink" Target="http://df.2i.cz/fotos/gallery/200812/35751.jpg" TargetMode="External"/><Relationship Id="rId2" Type="http://schemas.openxmlformats.org/officeDocument/2006/relationships/hyperlink" Target="http://www.zsvltava.cz/fyzika/wp-content/uploads/2010/09/kap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lado.cz/vyuka_fyzika/e_kurz/8/zmenyskupenstvi/skupenstvi_soubory/zmenydiagram.JPG" TargetMode="External"/><Relationship Id="rId11" Type="http://schemas.openxmlformats.org/officeDocument/2006/relationships/hyperlink" Target="http://ucebnice2.enviregion.cz/userFiles/voda_pic/molekula-vody.jpg" TargetMode="External"/><Relationship Id="rId5" Type="http://schemas.openxmlformats.org/officeDocument/2006/relationships/hyperlink" Target="http://fyzika.jreichl.com/data/Termo_4_kapaliny_skupenstvi_soubory/image061.png" TargetMode="External"/><Relationship Id="rId15" Type="http://schemas.openxmlformats.org/officeDocument/2006/relationships/hyperlink" Target="http://nd02.jxs.cz/877/570/c773eced0e_52670636_o2.jpg" TargetMode="External"/><Relationship Id="rId10" Type="http://schemas.openxmlformats.org/officeDocument/2006/relationships/hyperlink" Target="http://ga.water.usgs.gov/edu/graphics/czech/wcdiagram.jpg" TargetMode="External"/><Relationship Id="rId4" Type="http://schemas.openxmlformats.org/officeDocument/2006/relationships/hyperlink" Target="http://www.mvp.cufo.cz/materialy/45f.jpg" TargetMode="External"/><Relationship Id="rId9" Type="http://schemas.openxmlformats.org/officeDocument/2006/relationships/hyperlink" Target="http://www.zslado.cz/vyuka_fyzika/e_kurz/8/zmenyskupenstvi/skupenstvi_soubory/skupgraf.JPG" TargetMode="External"/><Relationship Id="rId14" Type="http://schemas.openxmlformats.org/officeDocument/2006/relationships/hyperlink" Target="http://images.dailytech.com/nimage/13569_watervapor.pn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39552" y="4797151"/>
            <a:ext cx="7920880" cy="1536487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Žáci navazují na učivo 6. ročníku o změně skupenství látek. Prohloubení již naučených znalostí. Použití nového učiva – množství tepla – do již naučeného učiva – změna skupenství. Souvislost s množstvím přijatého tepla na změně teploty a na změně skupenství.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39552" y="4221088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Změny</a:t>
            </a:r>
            <a:r>
              <a:rPr kumimoji="0" lang="cs-CZ" sz="2000" b="1" i="0" u="none" strike="noStrike" kern="1200" cap="none" spc="0" normalizeH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skupenství látky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484784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FY.8.A.16_zmeny_skupenstvi_latky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4868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14488"/>
            <a:ext cx="5972188" cy="42928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B0F0"/>
                </a:solidFill>
              </a:rPr>
              <a:t>Např. VODA: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</a:rPr>
              <a:t>pevné skupenství – led, sníh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</a:rPr>
              <a:t>kapalné skupenství – kapal. Voda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</a:rPr>
              <a:t>plynné skupenství – vodní pára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!!Ve všech třech skupenstvích zůstává složení molekul stejné – dva atomy vodíku a jeden atom kyslíku.!!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00B0F0"/>
                </a:solidFill>
              </a:rPr>
              <a:t>Nebo PARAFÍN: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Ve svíčce je pevné sk., po zapálení svíčky je kolem knotu část parafínu kapalná a to, co </a:t>
            </a:r>
            <a:r>
              <a:rPr lang="cs-CZ" sz="2400" b="1" dirty="0" smtClean="0">
                <a:solidFill>
                  <a:srgbClr val="00B0F0"/>
                </a:solidFill>
              </a:rPr>
              <a:t>hoří, </a:t>
            </a:r>
            <a:r>
              <a:rPr lang="cs-CZ" sz="2400" b="1" dirty="0" smtClean="0">
                <a:solidFill>
                  <a:srgbClr val="00B0F0"/>
                </a:solidFill>
              </a:rPr>
              <a:t>jsou páry parafínu.</a:t>
            </a:r>
          </a:p>
          <a:p>
            <a:pPr>
              <a:buNone/>
            </a:pP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Táž látka se může vyskytovat ve třech různých skupenstvích: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000108"/>
            <a:ext cx="2250267" cy="1500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928670"/>
            <a:ext cx="1447972" cy="16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408" y="4786322"/>
            <a:ext cx="2357309" cy="1767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16" y="3000372"/>
            <a:ext cx="14668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1"/>
            <a:ext cx="7829576" cy="2286016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Ve všech třech skupenstvích jsou molekuly 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v </a:t>
            </a:r>
            <a:r>
              <a:rPr lang="cs-CZ" sz="2400" b="1" dirty="0" smtClean="0">
                <a:solidFill>
                  <a:srgbClr val="C00000"/>
                </a:solidFill>
              </a:rPr>
              <a:t>neustálém neuspořádaném pohybu.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Jednotlivá skupenství se liší vzdálenostmi molekul a jejich vzájemným silovým působením.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Za určitých podmínek dochází ke změně skupenství látky.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Změny skupenství látek: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3571876"/>
            <a:ext cx="4214842" cy="2901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Změny skupenství látek: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85926"/>
            <a:ext cx="7929618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Změny skupenství látek:</a:t>
            </a: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643050"/>
            <a:ext cx="3848116" cy="395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1000108"/>
            <a:ext cx="2952750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4143380"/>
            <a:ext cx="3705602" cy="2500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Změny skupenství látek: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2562" y="1791494"/>
            <a:ext cx="6238875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Změna skupenství vody při koloběhu vody v přírodě: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857364"/>
            <a:ext cx="6072230" cy="447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0548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Jak se nazývají tři skupenství parafínu?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V čem se shodují a v čem se liší od sebe led, voda a vodní pára?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Odpověz na otázky: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3857628"/>
            <a:ext cx="3643338" cy="2732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7686700" cy="45071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D60093"/>
                </a:solidFill>
              </a:rPr>
              <a:t>3) Popiš následující příklady změn skupenství: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Vločka sněhu po dopadu na teplou dlaň,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Kapka vody stříknutá na rozpálenou žehličku,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Ledová kostka vhozená do limonády,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Orosení sklenice, do které nalijeme velmi dobře vychlazenou minerálku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Odpověz na otázku: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100013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4) Jmenuj ze své zkušenosti příklady látek ve skupenství pevném, kapalném nebo plynném.</a:t>
            </a:r>
          </a:p>
          <a:p>
            <a:pPr>
              <a:buNone/>
            </a:pPr>
            <a:endParaRPr lang="cs-CZ" sz="36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 na otázku: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214554"/>
            <a:ext cx="6043449" cy="397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5257808" cy="3292671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v plynném skupenství</a:t>
            </a:r>
          </a:p>
          <a:p>
            <a:pPr marL="852678" indent="-742950">
              <a:buAutoNum type="alphaLcParenR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v kapalném skupenství </a:t>
            </a:r>
          </a:p>
          <a:p>
            <a:pPr marL="852678" indent="-742950">
              <a:buAutoNum type="alphaLcParenR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852678" indent="-742950">
              <a:buAutoNum type="alphaLcParenR"/>
            </a:pPr>
            <a:r>
              <a:rPr lang="cs-CZ" sz="2800" b="1" dirty="0" smtClean="0">
                <a:solidFill>
                  <a:srgbClr val="7030A0"/>
                </a:solidFill>
              </a:rPr>
              <a:t>v pevném skupenství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u="sng" dirty="0" smtClean="0">
                <a:solidFill>
                  <a:srgbClr val="0070C0"/>
                </a:solidFill>
                <a:effectLst/>
              </a:rPr>
              <a:t>Vyber správnou odpověď: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70C0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  <a:effectLst/>
              </a:rPr>
              <a:t>5) Při vaření vody na čaj pozorujeme u ústí čajové konvice bílý obláček. V jakém skupenství je v tomto obláčku voda?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428868"/>
            <a:ext cx="28575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5190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6) Popiš ze své zkušenosti změnu skupenství některých látek.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Odpověz na otázku: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0244" name="Picture 4" descr="C:\Documents and Settings\radek\Local Settings\Temporary Internet Files\Content.IE5\496NW9QJ\MP9004490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643182"/>
            <a:ext cx="2000264" cy="2000264"/>
          </a:xfrm>
          <a:prstGeom prst="rect">
            <a:avLst/>
          </a:prstGeom>
          <a:noFill/>
        </p:spPr>
      </p:pic>
      <p:pic>
        <p:nvPicPr>
          <p:cNvPr id="10245" name="Picture 5" descr="C:\Documents and Settings\radek\Local Settings\Temporary Internet Files\Content.IE5\2TM785QB\MP9004388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4500570"/>
            <a:ext cx="2286016" cy="1812380"/>
          </a:xfrm>
          <a:prstGeom prst="rect">
            <a:avLst/>
          </a:prstGeom>
          <a:noFill/>
        </p:spPr>
      </p:pic>
      <p:pic>
        <p:nvPicPr>
          <p:cNvPr id="10247" name="Picture 7" descr="C:\Documents and Settings\radek\Local Settings\Temporary Internet Files\Content.IE5\496NW9QJ\MP9004331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2500306"/>
            <a:ext cx="2450301" cy="1633534"/>
          </a:xfrm>
          <a:prstGeom prst="rect">
            <a:avLst/>
          </a:prstGeom>
          <a:noFill/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4286256"/>
            <a:ext cx="3017190" cy="194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Karel Rauner, Josef Petřík, Fyzika 8, učebnice pro základní školy a víceletá gymnázia, nakladatelství Fraus, 2006.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 http://zmeny-skupenstvi.euweb.cz/kapka_foto.jpg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http://www.zsvltava.cz/fyzika/wp-content/uploads/2010/09/kapky.jpg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3"/>
              </a:rPr>
              <a:t>http://www.mvp.cufo.cz/materialy/45b.jpg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4"/>
              </a:rPr>
              <a:t>http://www.mvp.cufo.cz/materialy/45f.jpg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5"/>
              </a:rPr>
              <a:t>http://fyzika.jreichl.com/data/Termo_4_kapaliny_skupenstvi_soubory/image061.png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6"/>
              </a:rPr>
              <a:t>http://www.zslado.cz/vyuka_fyzika/e_kurz/8/zmenyskupenstvi/skupenstvi_soubory/zmenydiagram.JPG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http://www.garten.cz/images_data/4817-voda.jpg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http://st3.geg.cz/photo/32306_detail.jpg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http://www.zslado.cz/vyuka_fyzika/e_kurz/8/zmenyskupenstvi/skupenstvi_soubory/skupgraf.JPG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http://ga.water.usgs.gov/edu/graphics/czech/wcdiagram.jpg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http://ucebnice2.enviregion.cz/userFiles/voda_pic/molekula-vody.jpg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2"/>
              </a:rPr>
              <a:t>http://df.2i.cz/fotos/gallery/200812/35751.jpg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3"/>
              </a:rPr>
              <a:t>http://clil.nidv.cz/files/74319900.jpg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4"/>
              </a:rPr>
              <a:t>http://images.dailytech.com/nimage/13569_watervapor.png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5"/>
              </a:rPr>
              <a:t>http://nd02.jxs.cz/877/570/c773eced0e_52670636_o2.jpg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cit: 2011-12-19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navazují na učivo 6. ročníku.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si zopakují, co se naučili o změně skupenství látek.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vyjmenují tři skupenství a vysvětlí rozdíly.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řeknou jednu látku, která se může vyskytovat ve všech třech skupenstvích.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pojmenují názvy změn skupenství.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vysvětlí koloběh vody v přírodě.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Žáci odpovídají na otázky.</a:t>
            </a:r>
          </a:p>
          <a:p>
            <a:pPr marL="624078" indent="-514350">
              <a:buAutoNum type="arabicParenR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624078" indent="-514350">
              <a:buAutoNum type="arabicParenR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</TotalTime>
  <Words>562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Táž látka se může vyskytovat ve třech různých skupenstvích:</vt:lpstr>
      <vt:lpstr>Změny skupenství látek:</vt:lpstr>
      <vt:lpstr>Změny skupenství látek:</vt:lpstr>
      <vt:lpstr>Změny skupenství látek:</vt:lpstr>
      <vt:lpstr>Změny skupenství látek:</vt:lpstr>
      <vt:lpstr>Změna skupenství vody při koloběhu vody v přírodě:</vt:lpstr>
      <vt:lpstr>Odpověz na otázky:</vt:lpstr>
      <vt:lpstr>Odpověz na otázku:</vt:lpstr>
      <vt:lpstr>Odpověz na otázku:</vt:lpstr>
      <vt:lpstr>Vyber správnou odpověď: 5) Při vaření vody na čaj pozorujeme u ústí čajové konvice bílý obláček. V jakém skupenství je v tomto obláčku voda?</vt:lpstr>
      <vt:lpstr>Odpověz na otázku: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32</cp:revision>
  <dcterms:created xsi:type="dcterms:W3CDTF">2011-12-18T15:48:35Z</dcterms:created>
  <dcterms:modified xsi:type="dcterms:W3CDTF">2013-06-07T18:18:20Z</dcterms:modified>
</cp:coreProperties>
</file>