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51C84-C79B-4E05-BFC5-EB9D0A64491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3B469F-D694-4198-92C9-AC35A23FC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1626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 ČESKÝ JAZYK – Vlastní jména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b="1" dirty="0" smtClean="0"/>
              <a:t>Základní škola, Hořice, Husova 11 VY_32_INOVACE 8_12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4221088"/>
            <a:ext cx="6400800" cy="1752600"/>
          </a:xfrm>
        </p:spPr>
        <p:txBody>
          <a:bodyPr/>
          <a:lstStyle/>
          <a:p>
            <a:r>
              <a:rPr lang="cs-CZ" dirty="0" smtClean="0"/>
              <a:t>                                  </a:t>
            </a:r>
          </a:p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25144"/>
            <a:ext cx="5715000" cy="959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NÁZEV DIGITÁLNÍHO UČEBNÍHO MATERIÁLU: Vlastní jména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AUTOR:  Mgr. Věra Tauchmanová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STRUČNÁ ANOTACE (OBSAH, DATUM PILOTÁŽE: 5.9. 2011 Žáci vyjmenují  zvířátka a vymýšlí pro zvířátka vlastní jména</a:t>
            </a:r>
          </a:p>
          <a:p>
            <a:r>
              <a:rPr lang="cs-CZ" sz="1200" dirty="0" smtClean="0"/>
              <a:t>VZDĚLÁVACÍ PŘEDMĚT (VE KTERÉM BYL MATERIÁL ODUČEN): Český jazyk</a:t>
            </a:r>
          </a:p>
          <a:p>
            <a:r>
              <a:rPr lang="cs-CZ" sz="1200" dirty="0" smtClean="0"/>
              <a:t>                                                                                      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KLÍČOVÉ KOMPETENCE: zařazujeme formy práce, při kterých žáci sami vyhledávají potřebné informace, využíváme k výuce </a:t>
            </a:r>
            <a:r>
              <a:rPr lang="cs-CZ" sz="1200" dirty="0" err="1" smtClean="0"/>
              <a:t>návodné</a:t>
            </a:r>
            <a:r>
              <a:rPr lang="cs-CZ" sz="1200" dirty="0" smtClean="0"/>
              <a:t> otázky, rozhovor, diskuzi</a:t>
            </a:r>
          </a:p>
          <a:p>
            <a:r>
              <a:rPr lang="cs-CZ" sz="1200" dirty="0" smtClean="0"/>
              <a:t>MEZIPŘEDMĚTOVÉ VZTAHY: Český jazyk,  Výtvarná výchova, Matematika, Přírodověda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OČEKÁVANÝ VÝSTUP: Žáci na pracovní list vymyslí a zapíšou velkým písmenem vlastní jména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TYPICKÁ VĚKOVÁ SKUPINA</a:t>
            </a:r>
            <a:r>
              <a:rPr lang="cs-CZ" sz="1200" smtClean="0"/>
              <a:t>: 3., 4.r</a:t>
            </a:r>
            <a:r>
              <a:rPr lang="cs-CZ" sz="1200" dirty="0" smtClean="0"/>
              <a:t>. praktická škola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Pojmenuj zvířátka </a:t>
            </a:r>
          </a:p>
          <a:p>
            <a:r>
              <a:rPr lang="pl-PL" sz="1600" dirty="0" smtClean="0"/>
              <a:t>•Napiš jen to, co má 2 nohy. </a:t>
            </a:r>
          </a:p>
          <a:p>
            <a:r>
              <a:rPr lang="pl-PL" sz="1600" dirty="0" smtClean="0"/>
              <a:t>•Napiš to, co má 4 nohy. </a:t>
            </a:r>
          </a:p>
          <a:p>
            <a:r>
              <a:rPr lang="pl-PL" sz="1600" dirty="0" smtClean="0"/>
              <a:t>•Napiš to, co má 6 noh. </a:t>
            </a:r>
          </a:p>
          <a:p>
            <a:r>
              <a:rPr lang="pl-PL" sz="1600" dirty="0" smtClean="0"/>
              <a:t>•Napiš to, co má 8 noh. </a:t>
            </a:r>
          </a:p>
          <a:p>
            <a:r>
              <a:rPr lang="pl-PL" sz="1600" dirty="0" smtClean="0"/>
              <a:t>•Napiš to. Co nemá nohy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484784"/>
            <a:ext cx="5334000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200" dirty="0" smtClean="0"/>
          </a:p>
          <a:p>
            <a:r>
              <a:rPr lang="cs-CZ" sz="1600" dirty="0" smtClean="0"/>
              <a:t>Vymysli pro zvířata vlastní jména </a:t>
            </a:r>
          </a:p>
          <a:p>
            <a:endParaRPr lang="cs-CZ" sz="1600" dirty="0" smtClean="0"/>
          </a:p>
          <a:p>
            <a:r>
              <a:rPr lang="cs-CZ" sz="1600" dirty="0" smtClean="0"/>
              <a:t>• ________________ </a:t>
            </a:r>
          </a:p>
          <a:p>
            <a:r>
              <a:rPr lang="cs-CZ" sz="1600" dirty="0" smtClean="0"/>
              <a:t>• ________________ </a:t>
            </a:r>
          </a:p>
          <a:p>
            <a:r>
              <a:rPr lang="cs-CZ" sz="1600" dirty="0" smtClean="0"/>
              <a:t>• ________________ </a:t>
            </a:r>
          </a:p>
          <a:p>
            <a:r>
              <a:rPr lang="cs-CZ" sz="1600" dirty="0" smtClean="0"/>
              <a:t>• ________________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ctr"/>
            <a:endParaRPr lang="cs-CZ" sz="16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916832"/>
            <a:ext cx="2295525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Odkazy a 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200" dirty="0" smtClean="0"/>
          </a:p>
          <a:p>
            <a:pPr algn="ctr"/>
            <a:r>
              <a:rPr lang="cs-CZ" sz="1200" dirty="0"/>
              <a:t> Zdroj: </a:t>
            </a:r>
            <a:r>
              <a:rPr lang="cs-CZ" sz="1200" dirty="0" smtClean="0"/>
              <a:t>www.office.microsoft.com.</a:t>
            </a: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73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   ČESKÝ JAZYK – Vlastní jména  Základní škola, Hořice, Husova 11 VY_32_INOVACE 8_12 </vt:lpstr>
      <vt:lpstr>Prezentace aplikace PowerPoint</vt:lpstr>
      <vt:lpstr>Prezentace aplikace PowerPoint</vt:lpstr>
      <vt:lpstr>Prezentace aplikace PowerPoint</vt:lpstr>
      <vt:lpstr> Odkazy a 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Lynx</dc:creator>
  <cp:lastModifiedBy>Učitel</cp:lastModifiedBy>
  <cp:revision>18</cp:revision>
  <dcterms:created xsi:type="dcterms:W3CDTF">2013-06-06T16:53:38Z</dcterms:created>
  <dcterms:modified xsi:type="dcterms:W3CDTF">2013-06-08T06:50:31Z</dcterms:modified>
</cp:coreProperties>
</file>