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D69183-231C-490B-8319-C284EB55042B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AE9CB0-F86D-4519-A1D9-6BFBB88BA2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23548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AE9CB0-F86D-4519-A1D9-6BFBB88BA2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FD5A6-C406-47C9-8890-C1B3E907441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A1928-B370-4B49-8597-C99BF43F71D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FD5A6-C406-47C9-8890-C1B3E907441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A1928-B370-4B49-8597-C99BF43F71D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FD5A6-C406-47C9-8890-C1B3E907441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A1928-B370-4B49-8597-C99BF43F71D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FD5A6-C406-47C9-8890-C1B3E907441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A1928-B370-4B49-8597-C99BF43F71D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FD5A6-C406-47C9-8890-C1B3E907441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A1928-B370-4B49-8597-C99BF43F71D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FD5A6-C406-47C9-8890-C1B3E907441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A1928-B370-4B49-8597-C99BF43F71D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FD5A6-C406-47C9-8890-C1B3E907441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A1928-B370-4B49-8597-C99BF43F71D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FD5A6-C406-47C9-8890-C1B3E907441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A1928-B370-4B49-8597-C99BF43F71D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FD5A6-C406-47C9-8890-C1B3E907441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A1928-B370-4B49-8597-C99BF43F71D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FD5A6-C406-47C9-8890-C1B3E907441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A1928-B370-4B49-8597-C99BF43F71D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FD5A6-C406-47C9-8890-C1B3E907441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A1928-B370-4B49-8597-C99BF43F71D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7FD5A6-C406-47C9-8890-C1B3E907441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FA1928-B370-4B49-8597-C99BF43F71D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opzine.cz/wp-content/uploads/2012/08/pomocn%C3%A1-ruka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810743"/>
          </a:xfrm>
        </p:spPr>
        <p:txBody>
          <a:bodyPr>
            <a:normAutofit/>
          </a:bodyPr>
          <a:lstStyle/>
          <a:p>
            <a:r>
              <a:rPr lang="cs-CZ" b="1" dirty="0" smtClean="0"/>
              <a:t>Základní škola, Hořice, Husova  VY_32_INOVACE 9_20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620688"/>
            <a:ext cx="7704856" cy="4536504"/>
          </a:xfrm>
        </p:spPr>
        <p:txBody>
          <a:bodyPr>
            <a:normAutofit/>
          </a:bodyPr>
          <a:lstStyle/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NAUKA O PŘÍRODĚ – RUKA</a:t>
            </a:r>
          </a:p>
          <a:p>
            <a:endParaRPr lang="cs-CZ" sz="2800" dirty="0" smtClean="0">
              <a:solidFill>
                <a:schemeClr val="bg2">
                  <a:lumMod val="10000"/>
                </a:schemeClr>
              </a:solidFill>
            </a:endParaRPr>
          </a:p>
          <a:p>
            <a:endParaRPr lang="cs-CZ" sz="2800" dirty="0" smtClean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500" y="4725144"/>
            <a:ext cx="5715000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286000" y="2828836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NÁZEV DIGITÁLNÍHO UČEBNÍHO MATERIÁLU: Člověk - ruka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AUTOR:  Mgr. Věra Tauchmanová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STRUČNÁ ANOTACE (OBSAH, DATUM PILOTÁŽE:  6.5.2011 žáci pojmenují a popisují jednotlivé prsty na ruce</a:t>
            </a:r>
          </a:p>
          <a:p>
            <a:r>
              <a:rPr lang="cs-CZ" sz="1200" dirty="0" smtClean="0"/>
              <a:t>VZDĚLÁVACÍ PŘEDMĚT (VE KTERÉM BYL MATERIÁL ODUČEN): Vlastivěda</a:t>
            </a:r>
          </a:p>
          <a:p>
            <a:r>
              <a:rPr lang="cs-CZ" sz="1200" dirty="0" smtClean="0"/>
              <a:t>                                                                                      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KLÍČOVÉ KOMPETENCE: </a:t>
            </a:r>
            <a:r>
              <a:rPr lang="cs-CZ" sz="1200" dirty="0" smtClean="0"/>
              <a:t>Zařazujeme </a:t>
            </a:r>
            <a:r>
              <a:rPr lang="cs-CZ" sz="1200" dirty="0" smtClean="0"/>
              <a:t>formy práce, při kterých žáci sami vyhledávají potřebné informace, využíváme k výuce návodné otázky, rozhovor, </a:t>
            </a:r>
            <a:r>
              <a:rPr lang="cs-CZ" sz="1200" dirty="0" smtClean="0"/>
              <a:t>diskuzi.</a:t>
            </a:r>
            <a:endParaRPr lang="cs-CZ" sz="1200" dirty="0" smtClean="0"/>
          </a:p>
          <a:p>
            <a:r>
              <a:rPr lang="cs-CZ" sz="1200" dirty="0" smtClean="0"/>
              <a:t>MEZIPŘEDMĚTOVÉ VZTAHY: Český jazyk,  Výtvarná výchova, Matematika, Přírodověda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OČEKÁVANÝ VÝSTUP: Žáci pojmenují jednotlivé </a:t>
            </a:r>
            <a:r>
              <a:rPr lang="cs-CZ" sz="1200" dirty="0" smtClean="0"/>
              <a:t>prsty.</a:t>
            </a:r>
            <a:endParaRPr lang="cs-CZ" sz="1200" dirty="0" smtClean="0"/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 </a:t>
            </a:r>
          </a:p>
          <a:p>
            <a:r>
              <a:rPr lang="cs-CZ" sz="1200" dirty="0" smtClean="0"/>
              <a:t>TYPICKÁ VĚKOVÁ SKUPINA: 4.r. praktická škola</a:t>
            </a:r>
          </a:p>
          <a:p>
            <a:endParaRPr lang="cs-CZ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pl-PL" dirty="0" smtClean="0"/>
              <a:t>Doplň , na co je který prst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600" dirty="0" smtClean="0"/>
          </a:p>
          <a:p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        •…………………….. pro prstýnky. </a:t>
            </a:r>
          </a:p>
          <a:p>
            <a:pPr>
              <a:buNone/>
            </a:pPr>
            <a:r>
              <a:rPr lang="cs-CZ" sz="1600" dirty="0" smtClean="0"/>
              <a:t>        •…………………….. pro krásu. </a:t>
            </a:r>
          </a:p>
          <a:p>
            <a:r>
              <a:rPr lang="cs-CZ" sz="1600" dirty="0" smtClean="0"/>
              <a:t>•………………………na </a:t>
            </a:r>
            <a:r>
              <a:rPr lang="cs-CZ" sz="1600" dirty="0" smtClean="0"/>
              <a:t>ukazování. </a:t>
            </a:r>
          </a:p>
          <a:p>
            <a:r>
              <a:rPr lang="cs-CZ" sz="1600" dirty="0" smtClean="0"/>
              <a:t>•……………………., </a:t>
            </a:r>
            <a:r>
              <a:rPr lang="cs-CZ" sz="1600" dirty="0" smtClean="0"/>
              <a:t>aby byl někdo uprostřed. </a:t>
            </a:r>
          </a:p>
          <a:p>
            <a:r>
              <a:rPr lang="cs-CZ" sz="1600" dirty="0" smtClean="0"/>
              <a:t>•…………………….. </a:t>
            </a:r>
            <a:r>
              <a:rPr lang="cs-CZ" sz="1600" dirty="0" smtClean="0"/>
              <a:t>k držení pro štěstí. </a:t>
            </a:r>
          </a:p>
          <a:p>
            <a:r>
              <a:rPr lang="cs-CZ" sz="1600" dirty="0" smtClean="0"/>
              <a:t>• Všech pět prstů sevřeme v ………………. </a:t>
            </a:r>
          </a:p>
          <a:p>
            <a:endParaRPr lang="cs-CZ" sz="2400" dirty="0"/>
          </a:p>
        </p:txBody>
      </p:sp>
      <p:pic>
        <p:nvPicPr>
          <p:cNvPr id="3074" name="Picture 2" descr="http://www.topzine.cz/wp-content/uploads/2012/08/pomocn%C3%A1-ru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4005064"/>
            <a:ext cx="4392488" cy="244761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Odkazy a 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500" dirty="0" smtClean="0">
                <a:hlinkClick r:id="rId2"/>
              </a:rPr>
              <a:t>http://www.</a:t>
            </a:r>
            <a:r>
              <a:rPr lang="cs-CZ" sz="1500" dirty="0" err="1" smtClean="0">
                <a:hlinkClick r:id="rId2"/>
              </a:rPr>
              <a:t>topzine.cz</a:t>
            </a:r>
            <a:r>
              <a:rPr lang="cs-CZ" sz="1500" dirty="0" smtClean="0">
                <a:hlinkClick r:id="rId2"/>
              </a:rPr>
              <a:t>/</a:t>
            </a:r>
            <a:r>
              <a:rPr lang="cs-CZ" sz="1500" dirty="0" err="1" smtClean="0">
                <a:hlinkClick r:id="rId2"/>
              </a:rPr>
              <a:t>wp</a:t>
            </a:r>
            <a:r>
              <a:rPr lang="cs-CZ" sz="1500" dirty="0" smtClean="0">
                <a:hlinkClick r:id="rId2"/>
              </a:rPr>
              <a:t>-</a:t>
            </a:r>
            <a:r>
              <a:rPr lang="cs-CZ" sz="1500" dirty="0" err="1" smtClean="0">
                <a:hlinkClick r:id="rId2"/>
              </a:rPr>
              <a:t>content</a:t>
            </a:r>
            <a:r>
              <a:rPr lang="cs-CZ" sz="1500" dirty="0" smtClean="0">
                <a:hlinkClick r:id="rId2"/>
              </a:rPr>
              <a:t>/</a:t>
            </a:r>
            <a:r>
              <a:rPr lang="cs-CZ" sz="1500" dirty="0" err="1" smtClean="0">
                <a:hlinkClick r:id="rId2"/>
              </a:rPr>
              <a:t>uploads</a:t>
            </a:r>
            <a:r>
              <a:rPr lang="cs-CZ" sz="1500" dirty="0" smtClean="0">
                <a:hlinkClick r:id="rId2"/>
              </a:rPr>
              <a:t>/2012/08/</a:t>
            </a:r>
            <a:r>
              <a:rPr lang="cs-CZ" sz="1500" dirty="0" err="1" smtClean="0">
                <a:hlinkClick r:id="rId2"/>
              </a:rPr>
              <a:t>pomocn</a:t>
            </a:r>
            <a:r>
              <a:rPr lang="cs-CZ" sz="1500" dirty="0" smtClean="0">
                <a:hlinkClick r:id="rId2"/>
              </a:rPr>
              <a:t>%C3%A1-ruka.</a:t>
            </a:r>
            <a:r>
              <a:rPr lang="cs-CZ" sz="1500" dirty="0" err="1" smtClean="0">
                <a:hlinkClick r:id="rId2"/>
              </a:rPr>
              <a:t>jpg</a:t>
            </a:r>
            <a:endParaRPr lang="cs-CZ" sz="15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endParaRPr lang="cs-CZ" sz="1700" dirty="0" smtClean="0"/>
          </a:p>
          <a:p>
            <a:pPr algn="ctr"/>
            <a:endParaRPr lang="cs-CZ" sz="1700" dirty="0" smtClean="0"/>
          </a:p>
          <a:p>
            <a:pPr algn="ctr"/>
            <a:endParaRPr lang="cs-CZ" sz="17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59</Words>
  <Application>Microsoft Office PowerPoint</Application>
  <PresentationFormat>Předvádění na obrazovce (4:3)</PresentationFormat>
  <Paragraphs>41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Základní škola, Hořice, Husova  VY_32_INOVACE 9_20 </vt:lpstr>
      <vt:lpstr>Prezentace aplikace PowerPoint</vt:lpstr>
      <vt:lpstr> Doplň , na co je který prst </vt:lpstr>
      <vt:lpstr> Odkazy a 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Lynx</dc:creator>
  <cp:lastModifiedBy>User</cp:lastModifiedBy>
  <cp:revision>17</cp:revision>
  <dcterms:created xsi:type="dcterms:W3CDTF">2013-06-06T16:54:16Z</dcterms:created>
  <dcterms:modified xsi:type="dcterms:W3CDTF">2013-06-08T07:17:13Z</dcterms:modified>
</cp:coreProperties>
</file>