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56" r:id="rId3"/>
    <p:sldId id="266" r:id="rId4"/>
    <p:sldId id="268" r:id="rId5"/>
    <p:sldId id="267" r:id="rId6"/>
    <p:sldId id="269" r:id="rId7"/>
    <p:sldId id="270" r:id="rId8"/>
    <p:sldId id="271" r:id="rId9"/>
    <p:sldId id="272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26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269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869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651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95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554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811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4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873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307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39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A1291-BA7E-4757-A758-3B088B6A673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763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www.turistika.cz/mapy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vela.cz/cestopis/cyklo-cesko/bumbalka-makov-leskove-22-km/ms_mapa_bumbalka_leskove.gif" TargetMode="External"/><Relationship Id="rId2" Type="http://schemas.openxmlformats.org/officeDocument/2006/relationships/hyperlink" Target="http://www.zemepis.com/images/mapycr/ozmcr_smal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uristika.cz/mapy/" TargetMode="External"/><Relationship Id="rId5" Type="http://schemas.openxmlformats.org/officeDocument/2006/relationships/hyperlink" Target="http://www.ekarvina.cz/clanky/290/obrazek/obr_mapa-karvine.png" TargetMode="External"/><Relationship Id="rId4" Type="http://schemas.openxmlformats.org/officeDocument/2006/relationships/hyperlink" Target="http://www.hrad-bezdez.cz/gfx/mapa_siln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937047"/>
              </p:ext>
            </p:extLst>
          </p:nvPr>
        </p:nvGraphicFramePr>
        <p:xfrm>
          <a:off x="647564" y="1412776"/>
          <a:ext cx="7848872" cy="5001985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EU_32_sada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2_14_PV_Druhy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map a jejich </a:t>
                      </a:r>
                      <a:r>
                        <a:rPr lang="cs-CZ" sz="1100" baseline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využití_Duch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noFill/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Duchová Renáta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seznamuje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žáky s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jednotlivými druhy map a jejich využitím.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Člověk a příroda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noFill/>
                  </a:tcPr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Přírodní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vědy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Základy zeměpisu/Kartografie a topografická terminologie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Používat základní </a:t>
                      </a:r>
                      <a:r>
                        <a:rPr kumimoji="0" lang="cs-CZ" sz="1100" kern="120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kartografickou terminologii. 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Topografická, obecně zeměpisná a tematická mapa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6.6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153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74844" y="2764065"/>
            <a:ext cx="75943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</a:rPr>
              <a:t>Druhy map a jejich využití</a:t>
            </a:r>
            <a:endParaRPr lang="cs-CZ" sz="5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263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7755" y="548680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B050"/>
                </a:solidFill>
              </a:rPr>
              <a:t>D</a:t>
            </a:r>
            <a:r>
              <a:rPr lang="cs-CZ" sz="3200" b="1" dirty="0" smtClean="0">
                <a:solidFill>
                  <a:srgbClr val="00B050"/>
                </a:solidFill>
              </a:rPr>
              <a:t>ělení map podle obsahu</a:t>
            </a:r>
          </a:p>
          <a:p>
            <a:pPr algn="ctr"/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4191" y="2501562"/>
            <a:ext cx="84090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Obecně zeměpisné mapy</a:t>
            </a:r>
            <a:endParaRPr lang="cs-CZ" sz="2400" b="1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zachycují tvary zemského povrchu, vodstvo, obydlená místa, komunikace, hranice atd.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532" y="4149080"/>
            <a:ext cx="8277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Tematické mapy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zobrazují podrobně jeden nebo více jevů např. socioekonomické jevy,  podnebí, průmysl, zemědělství a další.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412776"/>
            <a:ext cx="86373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Topografické mapy </a:t>
            </a:r>
          </a:p>
          <a:p>
            <a:pPr marL="285750" indent="-285750" algn="ctr">
              <a:buFont typeface="Courier New" pitchFamily="49" charset="0"/>
              <a:buChar char="o"/>
            </a:pPr>
            <a:r>
              <a:rPr lang="cs-CZ" sz="2400" dirty="0" smtClean="0"/>
              <a:t>místopisné, jsou velmi podrobné, zobrazují geografickou realitu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365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864" y="492765"/>
            <a:ext cx="81945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Topografická mapa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37" y="1322869"/>
            <a:ext cx="8194526" cy="4962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989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7143750" cy="498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075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9548" y="491480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Turistická mapa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http://www.stavela.cz/cestopis/cyklo-cesko/bumbalka-makov-leskove-22-km/ms_mapa_bumbalka_leskove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2008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07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04664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Automapa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725" y="1466940"/>
            <a:ext cx="6344550" cy="5010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699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086" y="1470364"/>
            <a:ext cx="6691290" cy="5018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65086" y="620688"/>
            <a:ext cx="66912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Mapa města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85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Balonová\AppData\Local\Microsoft\Windows\Temporary Internet Files\Content.IE5\ZDYHJLFQ\MC900440422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40968"/>
            <a:ext cx="2354103" cy="1881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92696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Naplánujte si společný výlet, nebo ukažte spolužákům,  kde jste trávili prázdniny.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98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309410"/>
            <a:ext cx="85689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www.zemepis.com/images/mapycr/ozmcr_small.jpg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http://www.stavela.cz/cestopis/cyklo-cesko/bumbalka-makov-leskove-22-km/ms_mapa_bumbalka_leskove.gif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www.hrad-bezdez.cz/gfx/mapa_silnice.jpg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www.ekarvina.cz/clanky/290/obrazek/obr_mapa-karvine.png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http://www.turistika.cz/mapy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2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805</TotalTime>
  <Words>130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46</cp:revision>
  <dcterms:created xsi:type="dcterms:W3CDTF">2013-05-04T17:52:33Z</dcterms:created>
  <dcterms:modified xsi:type="dcterms:W3CDTF">2013-06-05T19:18:04Z</dcterms:modified>
</cp:coreProperties>
</file>