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8" r:id="rId17"/>
    <p:sldId id="275" r:id="rId18"/>
    <p:sldId id="260" r:id="rId19"/>
    <p:sldId id="263" r:id="rId20"/>
    <p:sldId id="268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DE62A34-C31E-4E5D-9EEF-CD9B4D96C01E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364D8D2-9658-4ECB-BD83-C61A2A699F7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r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9"/>
            <a:ext cx="8105527" cy="5377210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</a:rPr>
              <a:t>VY_32_INOVACE_05_C 9_Asijští tygři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</a:t>
            </a:r>
            <a:r>
              <a:rPr lang="cs-CZ" sz="2400" dirty="0" smtClean="0">
                <a:solidFill>
                  <a:schemeClr val="tx1"/>
                </a:solidFill>
              </a:rPr>
              <a:t>Asie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101531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/>
              <a:t>ASIJŠTÍ  TYGŘI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61736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404664"/>
            <a:ext cx="8291264" cy="572149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 err="1" smtClean="0"/>
              <a:t>Honkong</a:t>
            </a:r>
            <a:r>
              <a:rPr lang="cs-CZ" dirty="0" smtClean="0"/>
              <a:t>, Singapur, </a:t>
            </a:r>
            <a:r>
              <a:rPr lang="cs-CZ" dirty="0" err="1" smtClean="0"/>
              <a:t>Taiwan</a:t>
            </a:r>
            <a:r>
              <a:rPr lang="cs-CZ" dirty="0" smtClean="0"/>
              <a:t>, Korejská republika</a:t>
            </a:r>
          </a:p>
          <a:p>
            <a:pPr marL="0" indent="0">
              <a:buNone/>
            </a:pPr>
            <a:r>
              <a:rPr lang="cs-CZ" dirty="0" smtClean="0"/>
              <a:t>=  nově industrializované země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Země, které se pomocí USA a Japonska vyvinuly za poměrně krátkou dobu ze zaostalých v hospodářsky silné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Malajsie , </a:t>
            </a:r>
            <a:r>
              <a:rPr lang="cs-CZ" dirty="0"/>
              <a:t>T</a:t>
            </a:r>
            <a:r>
              <a:rPr lang="cs-CZ" dirty="0" smtClean="0"/>
              <a:t>hajsko = státy, které mezi ně rychle míří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Vyrábí laciné výrobky, které vytlačují z trhu výrobce z jiných částí světa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38635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zvláštní správní oblast Číny</a:t>
            </a:r>
          </a:p>
          <a:p>
            <a:r>
              <a:rPr lang="cs-CZ" dirty="0" smtClean="0"/>
              <a:t>Hl. město : Victoria</a:t>
            </a:r>
          </a:p>
          <a:p>
            <a:r>
              <a:rPr lang="cs-CZ" dirty="0" smtClean="0"/>
              <a:t>Rozloha : 1 092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6 311 900</a:t>
            </a:r>
          </a:p>
          <a:p>
            <a:r>
              <a:rPr lang="cs-CZ" dirty="0" smtClean="0"/>
              <a:t>Jazyky : čínština, angličtina</a:t>
            </a:r>
          </a:p>
          <a:p>
            <a:r>
              <a:rPr lang="cs-CZ" dirty="0" smtClean="0"/>
              <a:t>Měna : hongkongský dolar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HONGKONG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00808"/>
            <a:ext cx="1872208" cy="1055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702" y="4149080"/>
            <a:ext cx="1364729" cy="1361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557391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865515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achází se na poloostrově a přilehlém ostrově na JV Číny</a:t>
            </a:r>
          </a:p>
          <a:p>
            <a:r>
              <a:rPr lang="cs-CZ" dirty="0"/>
              <a:t>o</a:t>
            </a:r>
            <a:r>
              <a:rPr lang="cs-CZ" dirty="0" smtClean="0"/>
              <a:t>d 19.stol. Britskou kolonií, převážně obývanou Číňany</a:t>
            </a:r>
          </a:p>
          <a:p>
            <a:r>
              <a:rPr lang="cs-CZ" dirty="0"/>
              <a:t>v</a:t>
            </a:r>
            <a:r>
              <a:rPr lang="cs-CZ" dirty="0" smtClean="0"/>
              <a:t> 60. a 70. letech min. století rychle zbohatl = jedinečná úloha území ve zprostředkování obchodu mezi Čínou a ostatním světem</a:t>
            </a:r>
          </a:p>
          <a:p>
            <a:r>
              <a:rPr lang="cs-CZ" dirty="0"/>
              <a:t>r</a:t>
            </a:r>
            <a:r>
              <a:rPr lang="cs-CZ" dirty="0" smtClean="0"/>
              <a:t>ychlý vývoj průmyslu – elektrotechnika</a:t>
            </a:r>
          </a:p>
          <a:p>
            <a:r>
              <a:rPr lang="cs-CZ" dirty="0"/>
              <a:t>v</a:t>
            </a:r>
            <a:r>
              <a:rPr lang="cs-CZ" dirty="0" smtClean="0"/>
              <a:t>ývoz : textil, konfekce, elektrotechnika, počítače, hodinky, hračky, bižuterie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3744416" cy="3835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12976"/>
            <a:ext cx="7620000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997104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Singapurská republika</a:t>
            </a:r>
          </a:p>
          <a:p>
            <a:r>
              <a:rPr lang="cs-CZ" dirty="0" smtClean="0"/>
              <a:t>Hl. město : Singapur</a:t>
            </a:r>
          </a:p>
          <a:p>
            <a:r>
              <a:rPr lang="cs-CZ" dirty="0" smtClean="0"/>
              <a:t>Rozloha : 620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3 044 000</a:t>
            </a:r>
          </a:p>
          <a:p>
            <a:r>
              <a:rPr lang="cs-CZ" dirty="0" smtClean="0"/>
              <a:t>Jazyky : malajština, čínština, tamilština, angličtina</a:t>
            </a:r>
          </a:p>
          <a:p>
            <a:r>
              <a:rPr lang="cs-CZ" dirty="0" smtClean="0"/>
              <a:t>Měna : singapurský dolar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SINGAPUR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56792"/>
            <a:ext cx="1479798" cy="98335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049" y="5085184"/>
            <a:ext cx="1465684" cy="1290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847979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alý nezávislý stát na nejjižnějším cípu Malajského poloostrova</a:t>
            </a:r>
          </a:p>
          <a:p>
            <a:r>
              <a:rPr lang="cs-CZ" dirty="0"/>
              <a:t>o</a:t>
            </a:r>
            <a:r>
              <a:rPr lang="cs-CZ" dirty="0" smtClean="0"/>
              <a:t>bývají jej převážně Číňané</a:t>
            </a:r>
          </a:p>
          <a:p>
            <a:r>
              <a:rPr lang="cs-CZ" dirty="0"/>
              <a:t>v</a:t>
            </a:r>
            <a:r>
              <a:rPr lang="cs-CZ" dirty="0" smtClean="0"/>
              <a:t>ýznamný přístav, rozvinutý průmysl (elektro-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technika, hutnictví, chemický, textilní)</a:t>
            </a:r>
          </a:p>
          <a:p>
            <a:r>
              <a:rPr lang="cs-CZ" dirty="0" smtClean="0"/>
              <a:t>největší obchodní a finanční středisko v této části Asie</a:t>
            </a:r>
          </a:p>
          <a:p>
            <a:r>
              <a:rPr lang="cs-CZ" dirty="0"/>
              <a:t>v</a:t>
            </a:r>
            <a:r>
              <a:rPr lang="cs-CZ" dirty="0" smtClean="0"/>
              <a:t>ývoz :ropné výrobky, stroje, kaučuk, chemikálie, rostlinné oleje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79292"/>
            <a:ext cx="3816424" cy="1824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525" y="3176736"/>
            <a:ext cx="7610475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10869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</a:t>
            </a:r>
            <a:r>
              <a:rPr lang="cs-CZ" dirty="0" err="1" smtClean="0"/>
              <a:t>Taipei</a:t>
            </a:r>
            <a:endParaRPr lang="cs-CZ" dirty="0" smtClean="0"/>
          </a:p>
          <a:p>
            <a:r>
              <a:rPr lang="cs-CZ" dirty="0" smtClean="0"/>
              <a:t>Rozloha : 35 981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21 500 000</a:t>
            </a:r>
          </a:p>
          <a:p>
            <a:r>
              <a:rPr lang="cs-CZ" dirty="0" smtClean="0"/>
              <a:t>Jazyky : </a:t>
            </a:r>
            <a:r>
              <a:rPr lang="cs-CZ" dirty="0" err="1" smtClean="0"/>
              <a:t>mandarinská</a:t>
            </a:r>
            <a:r>
              <a:rPr lang="cs-CZ" dirty="0" smtClean="0"/>
              <a:t> čínština, </a:t>
            </a:r>
            <a:r>
              <a:rPr lang="cs-CZ" dirty="0" err="1" smtClean="0"/>
              <a:t>hokkien</a:t>
            </a:r>
            <a:r>
              <a:rPr lang="cs-CZ" dirty="0" smtClean="0"/>
              <a:t>, </a:t>
            </a:r>
            <a:r>
              <a:rPr lang="cs-CZ" dirty="0" err="1" smtClean="0"/>
              <a:t>hakka</a:t>
            </a:r>
            <a:endParaRPr lang="cs-CZ" dirty="0" smtClean="0"/>
          </a:p>
          <a:p>
            <a:r>
              <a:rPr lang="cs-CZ" dirty="0" smtClean="0"/>
              <a:t>Měna: nový </a:t>
            </a:r>
            <a:r>
              <a:rPr lang="cs-CZ" dirty="0" err="1" smtClean="0"/>
              <a:t>taiwanský</a:t>
            </a:r>
            <a:r>
              <a:rPr lang="cs-CZ" dirty="0" smtClean="0"/>
              <a:t> dolar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TAIWAN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216024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53136"/>
            <a:ext cx="1584176" cy="1431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625605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r>
              <a:rPr lang="cs-CZ" dirty="0" smtClean="0"/>
              <a:t>Ostrov při březích Číny</a:t>
            </a:r>
          </a:p>
          <a:p>
            <a:r>
              <a:rPr lang="cs-CZ" dirty="0" smtClean="0"/>
              <a:t>Rozvinutý průmysl, velký podíl na mezinárodním obchodu, vysoká životní úroveň</a:t>
            </a:r>
          </a:p>
          <a:p>
            <a:r>
              <a:rPr lang="cs-CZ" dirty="0" smtClean="0"/>
              <a:t>Vývoz : stroje, oděvy, kovy, textil, potraviny, hračky, plastické hmoty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3086100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319716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Hl. město : Soul</a:t>
            </a:r>
          </a:p>
          <a:p>
            <a:r>
              <a:rPr lang="cs-CZ" dirty="0" smtClean="0"/>
              <a:t>Rozloha : 98 824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45 545 000</a:t>
            </a:r>
          </a:p>
          <a:p>
            <a:r>
              <a:rPr lang="cs-CZ" dirty="0" smtClean="0"/>
              <a:t>Jazyky : korejština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won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KOREJSKÁ  REPUBLIKA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1944216" cy="119938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49929"/>
            <a:ext cx="1526710" cy="143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149568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aujímá jižní část Korejského poloostrova</a:t>
            </a:r>
          </a:p>
          <a:p>
            <a:r>
              <a:rPr lang="cs-CZ" dirty="0"/>
              <a:t>v</a:t>
            </a:r>
            <a:r>
              <a:rPr lang="cs-CZ" dirty="0" smtClean="0"/>
              <a:t>yspělý průmysl – vyváží výrobky do celého světa</a:t>
            </a:r>
          </a:p>
          <a:p>
            <a:r>
              <a:rPr lang="cs-CZ" dirty="0"/>
              <a:t>v</a:t>
            </a:r>
            <a:r>
              <a:rPr lang="cs-CZ" dirty="0" smtClean="0"/>
              <a:t>ývoz : konfekce, textil, elektronika, železo, ocel, lodě, potravinářské výrobky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7"/>
            <a:ext cx="3744416" cy="1589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50" y="745615"/>
            <a:ext cx="49720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14783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92" y="1556792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766488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Malajská federace</a:t>
            </a:r>
          </a:p>
          <a:p>
            <a:r>
              <a:rPr lang="cs-CZ" dirty="0" err="1" smtClean="0"/>
              <a:t>Hl.město</a:t>
            </a:r>
            <a:r>
              <a:rPr lang="cs-CZ" dirty="0" smtClean="0"/>
              <a:t> : </a:t>
            </a:r>
            <a:r>
              <a:rPr lang="cs-CZ" dirty="0" err="1" smtClean="0"/>
              <a:t>Kuala</a:t>
            </a:r>
            <a:r>
              <a:rPr lang="cs-CZ" dirty="0" smtClean="0"/>
              <a:t> </a:t>
            </a:r>
            <a:r>
              <a:rPr lang="cs-CZ" dirty="0" err="1" smtClean="0"/>
              <a:t>Lumpur</a:t>
            </a:r>
            <a:endParaRPr lang="cs-CZ" dirty="0" smtClean="0"/>
          </a:p>
          <a:p>
            <a:r>
              <a:rPr lang="cs-CZ" dirty="0" smtClean="0"/>
              <a:t>Rozloha : 329 790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20 581 000</a:t>
            </a:r>
          </a:p>
          <a:p>
            <a:r>
              <a:rPr lang="cs-CZ" dirty="0" smtClean="0"/>
              <a:t>Jazyky : malajština, čínština, angličtina, tamilština</a:t>
            </a:r>
          </a:p>
          <a:p>
            <a:r>
              <a:rPr lang="cs-CZ" dirty="0" smtClean="0"/>
              <a:t>Měna : </a:t>
            </a:r>
            <a:r>
              <a:rPr lang="cs-CZ" dirty="0" err="1" smtClean="0"/>
              <a:t>ringgit</a:t>
            </a:r>
            <a:r>
              <a:rPr lang="cs-CZ" dirty="0" smtClean="0"/>
              <a:t> (malajsijský dolar)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MALAJSIE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194421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231611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aujímá jižní část Malajského poloostrova + sever ostrova Borneo</a:t>
            </a:r>
          </a:p>
          <a:p>
            <a:r>
              <a:rPr lang="cs-CZ" dirty="0"/>
              <a:t>p</a:t>
            </a:r>
            <a:r>
              <a:rPr lang="cs-CZ" dirty="0" smtClean="0"/>
              <a:t>evninská část rozvinutější než ostrovní</a:t>
            </a:r>
          </a:p>
          <a:p>
            <a:r>
              <a:rPr lang="cs-CZ" dirty="0"/>
              <a:t>d</a:t>
            </a:r>
            <a:r>
              <a:rPr lang="cs-CZ" dirty="0" smtClean="0"/>
              <a:t>ostatek přírodních zdrojů – cín, ropa, cenná dřeva, přírodní kaučuk, palmový olej, tropické plodiny</a:t>
            </a:r>
          </a:p>
          <a:p>
            <a:r>
              <a:rPr lang="cs-CZ" dirty="0"/>
              <a:t>v</a:t>
            </a:r>
            <a:r>
              <a:rPr lang="cs-CZ" dirty="0" smtClean="0"/>
              <a:t>ývoz : ropa, dřevo, elektronika, palmový olej, kaučuk, cín, pepř, kakao, ananasy, bauxit, železo, měď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08401"/>
            <a:ext cx="7620000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60476"/>
            <a:ext cx="7600950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328135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= Thajské království</a:t>
            </a:r>
          </a:p>
          <a:p>
            <a:r>
              <a:rPr lang="cs-CZ" dirty="0" smtClean="0"/>
              <a:t>Hl. město : </a:t>
            </a:r>
            <a:r>
              <a:rPr lang="cs-CZ" dirty="0" err="1" smtClean="0"/>
              <a:t>Krungthep</a:t>
            </a:r>
            <a:r>
              <a:rPr lang="cs-CZ" dirty="0" smtClean="0"/>
              <a:t> (Bangkok)</a:t>
            </a:r>
          </a:p>
          <a:p>
            <a:r>
              <a:rPr lang="cs-CZ" dirty="0" smtClean="0"/>
              <a:t>Rozloha : 514 121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60 003 000</a:t>
            </a:r>
          </a:p>
          <a:p>
            <a:r>
              <a:rPr lang="cs-CZ" dirty="0" smtClean="0"/>
              <a:t>Jazyky : thajština</a:t>
            </a:r>
          </a:p>
          <a:p>
            <a:r>
              <a:rPr lang="cs-CZ" dirty="0" smtClean="0"/>
              <a:t>Měna : baht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THAJSKO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8800"/>
            <a:ext cx="1584176" cy="1127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014" y="4293096"/>
            <a:ext cx="150532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153887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ěží cín + jiné rudy, dřevo</a:t>
            </a:r>
          </a:p>
          <a:p>
            <a:r>
              <a:rPr lang="cs-CZ" dirty="0"/>
              <a:t>p</a:t>
            </a:r>
            <a:r>
              <a:rPr lang="cs-CZ" dirty="0" smtClean="0"/>
              <a:t>ěstují tropické plodiny – ananasy, banány, cukrová třtina , rýže</a:t>
            </a:r>
          </a:p>
          <a:p>
            <a:r>
              <a:rPr lang="cs-CZ" dirty="0"/>
              <a:t>d</a:t>
            </a:r>
            <a:r>
              <a:rPr lang="cs-CZ" dirty="0" smtClean="0"/>
              <a:t>ůležitý cestovní ruch</a:t>
            </a:r>
          </a:p>
          <a:p>
            <a:r>
              <a:rPr lang="cs-CZ" dirty="0"/>
              <a:t>v</a:t>
            </a:r>
            <a:r>
              <a:rPr lang="cs-CZ" dirty="0" smtClean="0"/>
              <a:t>ývoz : rýže, tapioka, kaučuk, cukr, cín, wolfram, textil, kukuřice, rukodělné výrobky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69818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7620000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2656"/>
            <a:ext cx="7620000" cy="509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469176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0273806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9.5.2013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Asijští tygři, Hongkong, Singapur, Korejská republika,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Taiwan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Malajsie, Thajsko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85500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3531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83671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http://upload.wikimedia.org/wikipedia/commons/thumb/5/5b/Flag_of_Hong_Kong.svg/110px-Flag_of_Hong_Kong.svg.png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148304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http://upload.wikimedia.org/wikipedia/commons/thumb/6/62/Hong_Kong_coa.png/90px-Hong_Kong_coa.png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212937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http://upload.wikimedia.org/wikipedia/commons/thumb/3/3f/Hk-map-colonial.png/290px-Hk-map-colonial.png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5656" y="2743982"/>
            <a:ext cx="87988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http://upload.wikimedia.org/wikipedia/commons/thumb/2/23/Hong_Kong_Skyline_Restitch_-_Dec_2007.jpg/800px-Hong_Kong_Skyline_Restitch_-_Dec_2007.jpg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5655" y="3390313"/>
            <a:ext cx="87988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http://upload.wikimedia.org/wikipedia/commons/thumb/4/48/Flag_of_Singapore.svg/110px-Flag_of_Singapore.svg.png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5654" y="4036644"/>
            <a:ext cx="87988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http://upload.wikimedia.org/wikipedia/commons/thumb/3/38/Coat_of_arms_of_Singapore_%28blazon%29.svg/90px-Coat_of_arms_of_Singapore_%28blazon%29.svg.png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65654" y="4682975"/>
            <a:ext cx="87988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http://upload.wikimedia.org/wikipedia/commons/thumb/5/51/Singapore_in_its_region_%28zoom%29.svg/260px-Singapore_in_its_region_%28zoom%29.svg.png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65653" y="5329306"/>
            <a:ext cx="87988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http://upload.wikimedia.org/wikipedia/commons/thumb/a/a2/Singapore_Panorama_v2.jpg/799px-Singapore_Panorama_v2.jpg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5656" y="5975637"/>
            <a:ext cx="87988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http://upload.wikimedia.org/wikipedia/commons/thumb/7/77/Psa_keppel.JPG/800px-Psa_keppel.JPG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76395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886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http://upload.wikimedia.org/wikipedia/commons/thumb/0/01/Singapore_Skyline.jpg/800px-Singapore_Skyline.jpg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834971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http://upload.wikimedia.org/wikipedia/commons/thumb/7/79/Marina_Bay_and_the_Singapore_skyline_at_dusk_-_20110311.jpg/800px-Marina_Bay_and_the_Singapore_skyline_at_dusk_-_20110311.jpg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75830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http://upload.wikimedia.org/wikipedia/commons/thumb/7/72/Flag_of_the_Republic_of_China.svg/120px-Flag_of_the_Republic_of_China.svg.png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40463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http://upload.wikimedia.org/wikipedia/commons/thumb/a/a0/Republic_of_China_National_Emblem.svg/120px-Republic_of_China_National_Emblem.svg.png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3050963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http://upload.wikimedia.org/wikipedia/commons/7/71/Taiwan-CIA_WFB_Map.png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42029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http://upload.wikimedia.org/wikipedia/commons/thumb/0/05/Taipei_101_from_afar.jpg/800px-Taipei_101_from_afar.jpg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06662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http://upload.wikimedia.org/wikipedia/commons/thumb/1/14/Roctpchall.jpg/800px-Roctpchall.jpg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4712957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http://upload.wikimedia.org/wikipedia/commons/thumb/0/09/Flag_of_South_Korea.svg/110px-Flag_of_South_Korea.svg.png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9512" y="535928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http://upload.wikimedia.org/wikipedia/commons/thumb/9/96/Emblem_of_South_Korea.svg/90px-Emblem_of_South_Korea.svg.png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600561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http://upload.wikimedia.org/wikipedia/commons/thumb/8/8c/Locator_map_of_South_Korea2.svg/250px-Locator_map_of_South_Korea2.svg.png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08634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http://upload.wikimedia.org/wikipedia/commons/thumb/7/7e/Korea_south_map.png/522px-Korea_south_map.png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504" y="76296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http://upload.wikimedia.org/wikipedia/commons/thumb/c/cb/Korea-Boseong-Green.tea-09.jpg/800px-Korea-Boseong-Green.tea-09.jpg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40929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http://upload.wikimedia.org/wikipedia/commons/thumb/5/58/A_Whale.jpg/800px-A_Whale.jpg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2055625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http://upload.wikimedia.org/wikipedia/commons/thumb/6/66/Flag_of_Malaysia.svg/110px-Flag_of_Malaysia.svg.png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2701956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http://upload.wikimedia.org/wikipedia/commons/thumb/2/23/Malaysia_states_named.png/800px-Malaysia_states_named.png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3348286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http://upload.wikimedia.org/wikipedia/commons/thumb/3/37/Petronas_Towers_Night.jpg/800px-Petronas_Towers_Night.jpg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3994617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http://upload.wikimedia.org/wikipedia/commons/8/86/Redanglaura009.jpg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4363949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http://upload.wikimedia.org/wikipedia/commons/thumb/a/a9/Flag_of_Thailand.svg/110px-Flag_of_Thailand.svg.png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501028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http://upload.wikimedia.org/wikipedia/commons/thumb/c/c9/Garuda_Emblem_of_Thailand.svg/90px-Garuda_Emblem_of_Thailand.svg.png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5656611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http://upload.wikimedia.org/wikipedia/commons/thumb/b/b8/Location_Thailand_ASEAN.svg/733px-Location_Thailand_ASEAN.svg.png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58646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http://upload.wikimedia.org/wikipedia/commons/thumb/3/3e/Aerial_view_of_Lumphini_Park.jpg/800px-Aerial_view_of_Lumphini_Park.jpg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504" y="762963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http://upload.wikimedia.org/wikipedia/commons/c/c6/%E0%B8%9E%E0%B8%B1%E0%B8%97%E0%B8%A2%E0%B8%B2.jpg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409294"/>
            <a:ext cx="88569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http://upload.wikimedia.org/wikipedia/commons/thumb/a/a9/Lonely.JPG/800px-Lonely.JPG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01296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152</TotalTime>
  <Words>699</Words>
  <Application>Microsoft Office PowerPoint</Application>
  <PresentationFormat>Předvádění na obrazovce (4:3)</PresentationFormat>
  <Paragraphs>132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Prezentace aplikace PowerPoint</vt:lpstr>
      <vt:lpstr>ASIJŠTÍ  TYGŘI</vt:lpstr>
      <vt:lpstr>Prezentace aplikace PowerPoint</vt:lpstr>
      <vt:lpstr>HONGKONG</vt:lpstr>
      <vt:lpstr>Prezentace aplikace PowerPoint</vt:lpstr>
      <vt:lpstr>SINGAPUR</vt:lpstr>
      <vt:lpstr>Prezentace aplikace PowerPoint</vt:lpstr>
      <vt:lpstr>TAIWAN</vt:lpstr>
      <vt:lpstr>Prezentace aplikace PowerPoint</vt:lpstr>
      <vt:lpstr>KOREJSKÁ  REPUBLIKA</vt:lpstr>
      <vt:lpstr>Prezentace aplikace PowerPoint</vt:lpstr>
      <vt:lpstr>MALAJSIE</vt:lpstr>
      <vt:lpstr>Prezentace aplikace PowerPoint</vt:lpstr>
      <vt:lpstr>THAJSKO</vt:lpstr>
      <vt:lpstr>Prezentace aplikace PowerPoint</vt:lpstr>
      <vt:lpstr>Prezentace aplikace PowerPoint</vt:lpstr>
      <vt:lpstr>Anotace :</vt:lpstr>
      <vt:lpstr>Použité zdroje 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ASIJŠTÍ  TYGŘI</dc:title>
  <dc:creator>Michaela</dc:creator>
  <cp:lastModifiedBy>Michaela</cp:lastModifiedBy>
  <cp:revision>14</cp:revision>
  <dcterms:created xsi:type="dcterms:W3CDTF">2013-06-08T13:28:47Z</dcterms:created>
  <dcterms:modified xsi:type="dcterms:W3CDTF">2013-06-08T16:01:13Z</dcterms:modified>
</cp:coreProperties>
</file>