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70" r:id="rId3"/>
    <p:sldId id="269" r:id="rId4"/>
    <p:sldId id="279" r:id="rId5"/>
    <p:sldId id="273" r:id="rId6"/>
    <p:sldId id="280" r:id="rId7"/>
    <p:sldId id="281" r:id="rId8"/>
    <p:sldId id="283" r:id="rId9"/>
    <p:sldId id="282" r:id="rId10"/>
    <p:sldId id="284" r:id="rId11"/>
    <p:sldId id="286" r:id="rId12"/>
    <p:sldId id="288" r:id="rId13"/>
    <p:sldId id="289" r:id="rId14"/>
    <p:sldId id="28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2F2E8"/>
    <a:srgbClr val="AD89AA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5089"/>
            <a:ext cx="6138728" cy="1008112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964749"/>
              </p:ext>
            </p:extLst>
          </p:nvPr>
        </p:nvGraphicFramePr>
        <p:xfrm>
          <a:off x="457200" y="1628800"/>
          <a:ext cx="7931224" cy="474880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434734"/>
                <a:gridCol w="5496490"/>
              </a:tblGrid>
              <a:tr h="403448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1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EU_42_sada1_26_M_Dopravní</a:t>
                      </a:r>
                      <a:r>
                        <a:rPr lang="cs-CZ" sz="1400" b="0" i="1" kern="120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značky</a:t>
                      </a:r>
                      <a:r>
                        <a:rPr lang="cs-CZ" sz="1400" b="0" i="1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_Cup      </a:t>
                      </a:r>
                      <a:endParaRPr lang="cs-CZ" sz="14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škola, Základní škola a Mateřská škola, Karviná, p. o.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Bc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 Kateřina Cuperová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52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Prostřednictvím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žáci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získají reálnou představu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 geometrických útvarech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činnosti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Matematika/Geometrie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rozeznávat geometrické útvary: trojúhelník, čtverec, obdélník, kruh</a:t>
                      </a: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trojúhelník, čtverec, obdélník, kruh</a:t>
                      </a:r>
                      <a:r>
                        <a:rPr lang="cs-CZ" sz="1200" b="0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+mn-ea"/>
                          <a:cs typeface="Times New Roman"/>
                        </a:rPr>
                        <a:t>,</a:t>
                      </a:r>
                      <a:r>
                        <a:rPr lang="cs-CZ" sz="1200" b="0" kern="120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+mn-ea"/>
                          <a:cs typeface="Times New Roman"/>
                        </a:rPr>
                        <a:t> šestiúhelník</a:t>
                      </a:r>
                      <a:endParaRPr lang="cs-CZ" sz="1200" kern="120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40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98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7.6. 2013                        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2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Vlastní tvorba  autora, obrázky: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50" dirty="0" smtClean="0">
                          <a:hlinkClick r:id="rId3"/>
                        </a:rPr>
                        <a:t>http://office.microsoft.com</a:t>
                      </a:r>
                      <a:endParaRPr lang="cs-CZ" sz="105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395536" y="270892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2">
                    <a:lumMod val="10000"/>
                  </a:schemeClr>
                </a:solidFill>
                <a:latin typeface="Algerian" pitchFamily="82" charset="0"/>
              </a:rPr>
              <a:t>DOPRAVNÍ ZNAČKY</a:t>
            </a:r>
            <a:endParaRPr lang="cs-CZ" sz="6000" b="1" dirty="0">
              <a:solidFill>
                <a:schemeClr val="tx2">
                  <a:lumMod val="1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31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2819668" cy="64807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Ú K O L Y </a:t>
            </a:r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</a:rPr>
              <a:t>:</a:t>
            </a:r>
            <a:endParaRPr lang="cs-CZ" sz="32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75856" y="1052736"/>
            <a:ext cx="5652072" cy="568863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Poznej, jaký geometrický útvar představují jednotlivé dopravní 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značky</a:t>
            </a:r>
          </a:p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Roztřiď se spolužáky obrázky dopravních značek podle geometrických tvarů na pět skupin – čtverec, obdélník, trojúhelník, kruh a pětiúhelník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Vydej se na reálnou vycházku a popisuj na skutečných dopravních značkách, jaký mají tvar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12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5796136" y="4048338"/>
            <a:ext cx="2160240" cy="2116966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696236" y="1268760"/>
            <a:ext cx="1836204" cy="1800200"/>
          </a:xfrm>
          <a:prstGeom prst="rect">
            <a:avLst/>
          </a:prstGeom>
          <a:solidFill>
            <a:srgbClr val="AD89AA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7768" y="1194596"/>
            <a:ext cx="1363991" cy="25944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>
            <a:off x="1385570" y="4509120"/>
            <a:ext cx="2448272" cy="2088232"/>
          </a:xfrm>
          <a:prstGeom prst="hexagon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511651" y="1759139"/>
            <a:ext cx="2376264" cy="200091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258956"/>
            <a:ext cx="48994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GEOMETRICKÉ TVARY</a:t>
            </a:r>
            <a:endParaRPr lang="cs-CZ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26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1" y="3048204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633" y="1014081"/>
            <a:ext cx="1589527" cy="158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190" y="501317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35" y="3874164"/>
            <a:ext cx="1678582" cy="167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2173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933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747" y="4704387"/>
            <a:ext cx="1696718" cy="169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ambulance,automobily,autopark,auta,emise,výfukové plyny,Fotolia,autostrády,kalamita,dálnice,mezinárodní,zácpy,kolony,jízdní pruhy,Fotografie,znečištění,silnice,dopravní špička,smog,dopravní,vozidl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6415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56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Desktop\fotky pro Zdenku\Fotografie02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48033"/>
            <a:ext cx="4320480" cy="5760641"/>
          </a:xfrm>
          <a:prstGeom prst="rect">
            <a:avLst/>
          </a:prstGeom>
          <a:noFill/>
          <a:ln w="762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Desktop\fotky pro Zdenku\Fotografie02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60648"/>
            <a:ext cx="1887885" cy="228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vnoramenný trojúhelník 3"/>
          <p:cNvSpPr/>
          <p:nvPr/>
        </p:nvSpPr>
        <p:spPr>
          <a:xfrm rot="10800000">
            <a:off x="6228184" y="4201185"/>
            <a:ext cx="1800200" cy="154817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7672" y="260648"/>
            <a:ext cx="5866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Jakou dopravní značku drží spolužák?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0570" y="3614749"/>
            <a:ext cx="225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Jaký má tvar?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24128" y="5883369"/>
            <a:ext cx="3217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TROJÚHELNÍK</a:t>
            </a:r>
            <a:endParaRPr lang="cs-CZ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22961" y="2764340"/>
            <a:ext cx="4241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DEJ PŘEDNOST V JÍZDĚ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690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Desktop\fotky pro Zdenku\Fotografie0294 – kopi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786" y="260648"/>
            <a:ext cx="1808014" cy="180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fotky pro Zdenku\Fotografie029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9787"/>
            <a:ext cx="4032448" cy="5376597"/>
          </a:xfrm>
          <a:prstGeom prst="rect">
            <a:avLst/>
          </a:prstGeom>
          <a:noFill/>
          <a:ln w="762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 rot="2586247">
            <a:off x="5830095" y="4160130"/>
            <a:ext cx="1296144" cy="1296144"/>
          </a:xfrm>
          <a:prstGeom prst="rect">
            <a:avLst/>
          </a:prstGeom>
          <a:solidFill>
            <a:srgbClr val="AD89A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476672"/>
            <a:ext cx="5866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Jakou dopravní značku drží spolužák?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76509" y="3235206"/>
            <a:ext cx="225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Jaký má tvar?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0814" y="5911860"/>
            <a:ext cx="21947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ČTVEREC</a:t>
            </a:r>
            <a:endParaRPr lang="cs-CZ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56892" y="2247471"/>
            <a:ext cx="3259803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HLAVNÍ SILNICE</a:t>
            </a:r>
            <a:endParaRPr lang="cs-CZ" sz="36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207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c\Desktop\fotky pro Zdenku\Fotografie02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097" y="363537"/>
            <a:ext cx="1512168" cy="185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Desktop\fotky pro Zdenku\Fotografie02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1038542"/>
            <a:ext cx="3960440" cy="5635430"/>
          </a:xfrm>
          <a:prstGeom prst="rect">
            <a:avLst/>
          </a:prstGeom>
          <a:noFill/>
          <a:ln w="762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661066" y="4090391"/>
            <a:ext cx="1512168" cy="1512168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971081" y="404664"/>
            <a:ext cx="5866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Jakou dopravní značku drží spolužák?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89437" y="3496816"/>
            <a:ext cx="225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Jaký má tvar?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22181" y="5806496"/>
            <a:ext cx="14577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KRUH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0229" y="2294102"/>
            <a:ext cx="30588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ZÁKAZ VJEZDU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38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c\Desktop\fotky pro Zdenku\Fotografie03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14" y="764763"/>
            <a:ext cx="1256170" cy="180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Desktop\fotky pro Zdenku\Fotografie03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877" y="1772816"/>
            <a:ext cx="4489870" cy="4824536"/>
          </a:xfrm>
          <a:prstGeom prst="rect">
            <a:avLst/>
          </a:prstGeom>
          <a:noFill/>
          <a:ln w="762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c\Desktop\fotky pro Zdenku\Fotografie0301 – kopi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78" y="3820858"/>
            <a:ext cx="1188206" cy="2168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73067" y="942190"/>
            <a:ext cx="871480" cy="125084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10494" y="3868275"/>
            <a:ext cx="654520" cy="2118477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56523" y="5322845"/>
            <a:ext cx="576064" cy="53279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056523" y="4600995"/>
            <a:ext cx="576064" cy="53279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56523" y="3908359"/>
            <a:ext cx="576064" cy="53279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6791" y="188640"/>
            <a:ext cx="4675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Jaké to jsou dopravní značky?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54639" y="942190"/>
            <a:ext cx="2425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Jaký mají tvar?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50967" y="2452503"/>
            <a:ext cx="2468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OBDÉLNÍK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038" y="5986752"/>
            <a:ext cx="14577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KRUH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370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" grpId="0" animBg="1"/>
      <p:bldP spid="11" grpId="0" animBg="1"/>
      <p:bldP spid="13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ěti,doprava,dopravní značky,fotografie,hlídky na přechodech,ochranné vesty,osoby,podpisy,řízení provozu,Stop,text,upozornění,zastavení,značky zastave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450845" cy="4664995"/>
          </a:xfrm>
          <a:prstGeom prst="rect">
            <a:avLst/>
          </a:prstGeom>
          <a:noFill/>
          <a:ln w="762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624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estiúhelník 3"/>
          <p:cNvSpPr/>
          <p:nvPr/>
        </p:nvSpPr>
        <p:spPr>
          <a:xfrm>
            <a:off x="5563766" y="3438483"/>
            <a:ext cx="1828800" cy="1547813"/>
          </a:xfrm>
          <a:prstGeom prst="hexagon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76672"/>
            <a:ext cx="5715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Jakou dopravní značku </a:t>
            </a:r>
            <a:r>
              <a:rPr lang="cs-CZ" sz="2800" b="1" smtClean="0">
                <a:solidFill>
                  <a:schemeClr val="accent5">
                    <a:lumMod val="75000"/>
                  </a:schemeClr>
                </a:solidFill>
              </a:rPr>
              <a:t>drží chlapec?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2852936"/>
            <a:ext cx="22554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Jaký má tvar?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116446" y="5240675"/>
            <a:ext cx="33756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ŠESTIÚHELNÍK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39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80550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Povídej o  svých zkušenostech na dopravním hřišti i ve skutečné dopravě.</a:t>
            </a:r>
          </a:p>
          <a:p>
            <a:r>
              <a:rPr lang="cs-CZ" sz="2000" b="1" dirty="0" smtClean="0"/>
              <a:t>Popisuj dopravní značky, jaký mají tvar.</a:t>
            </a:r>
            <a:endParaRPr lang="cs-CZ" sz="2000" b="1" dirty="0"/>
          </a:p>
        </p:txBody>
      </p:sp>
      <p:pic>
        <p:nvPicPr>
          <p:cNvPr id="4" name="Picture 4" descr="http://nd03.jxs.cz/462/717/e8fe588058_67224914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3"/>
            <a:ext cx="7776864" cy="5436355"/>
          </a:xfrm>
          <a:prstGeom prst="rect">
            <a:avLst/>
          </a:prstGeom>
          <a:noFill/>
          <a:ln w="31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317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787" y="1133364"/>
            <a:ext cx="7632848" cy="5535996"/>
          </a:xfrm>
          <a:prstGeom prst="rect">
            <a:avLst/>
          </a:prstGeom>
          <a:noFill/>
          <a:ln w="76200">
            <a:solidFill>
              <a:srgbClr val="FFFF00"/>
            </a:solidFill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43215" y="204609"/>
            <a:ext cx="86015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Jakou dopravní značku poznávají Tví spolužáci? Jaká je to silnice? Kam vede? </a:t>
            </a:r>
          </a:p>
          <a:p>
            <a:r>
              <a:rPr lang="cs-CZ" sz="2000" b="1" dirty="0" smtClean="0"/>
              <a:t>Jaký má tvar?</a:t>
            </a:r>
            <a:endParaRPr lang="cs-CZ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204" y="908720"/>
            <a:ext cx="7695951" cy="5771963"/>
          </a:xfrm>
          <a:prstGeom prst="rect">
            <a:avLst/>
          </a:prstGeom>
          <a:noFill/>
          <a:ln w="76200">
            <a:solidFill>
              <a:srgbClr val="FFFF00"/>
            </a:solidFill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83568" y="290153"/>
            <a:ext cx="6414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Jakou dopravní značku poznávají Tví spolužáci? </a:t>
            </a:r>
            <a:r>
              <a:rPr lang="cs-CZ" b="1" dirty="0" smtClean="0"/>
              <a:t> Jaký je její tvar?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policie.cz/SCRIPT/ViewImage.aspx?physid=3343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296811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79497" y="472992"/>
            <a:ext cx="93503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Popiš dopravní situaci, co vidíš na obrázku. Zaměř se na dopravní značky a jejich tvar</a:t>
            </a:r>
          </a:p>
        </p:txBody>
      </p:sp>
    </p:spTree>
    <p:extLst>
      <p:ext uri="{BB962C8B-B14F-4D97-AF65-F5344CB8AC3E}">
        <p14:creationId xmlns:p14="http://schemas.microsoft.com/office/powerpoint/2010/main" val="2888657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9">
      <a:dk1>
        <a:sysClr val="windowText" lastClr="000000"/>
      </a:dk1>
      <a:lt1>
        <a:sysClr val="window" lastClr="FFFFFF"/>
      </a:lt1>
      <a:dk2>
        <a:srgbClr val="A3A3A3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493</TotalTime>
  <Words>265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DOPRAVNÍ ZNAČKY</vt:lpstr>
      <vt:lpstr>Ú K O L Y 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63</cp:revision>
  <dcterms:created xsi:type="dcterms:W3CDTF">2012-11-07T15:42:34Z</dcterms:created>
  <dcterms:modified xsi:type="dcterms:W3CDTF">2013-06-08T20:55:51Z</dcterms:modified>
</cp:coreProperties>
</file>