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FCD7EAD9-C7B3-429A-9595-746FEBD498E6}" type="datetimeFigureOut">
              <a:rPr lang="cs-CZ" smtClean="0"/>
              <a:t>28.3.2011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18050706-AB2F-437C-A3EC-E5315FE3AFB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14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pzap.it/zapzap.it/immagini/tuareg.jpg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novale\AppData\Local\Microsoft\Windows\Temporary Internet Files\Content.IE5\K0O7W0UI\MP9004027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74"/>
            <a:ext cx="9144000" cy="6855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chemeClr val="bg1"/>
                </a:solidFill>
                <a:effectLst/>
              </a:rPr>
              <a:t>Šablona III/2</a:t>
            </a:r>
            <a:r>
              <a:rPr lang="cs-CZ" b="1" u="sng" dirty="0" smtClean="0">
                <a:solidFill>
                  <a:schemeClr val="bg1"/>
                </a:solidFill>
              </a:rPr>
              <a:t/>
            </a:r>
            <a:br>
              <a:rPr lang="cs-CZ" b="1" u="sng" dirty="0" smtClean="0">
                <a:solidFill>
                  <a:schemeClr val="bg1"/>
                </a:solidFill>
              </a:rPr>
            </a:br>
            <a:r>
              <a:rPr lang="cs-CZ" b="1" u="sng" dirty="0" smtClean="0">
                <a:solidFill>
                  <a:schemeClr val="bg1"/>
                </a:solidFill>
              </a:rPr>
              <a:t>Pouště</a:t>
            </a:r>
            <a:endParaRPr lang="cs-CZ" b="1" u="sng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Mgr. Lenka Nováková – 1.ZŠ Horní Slavkov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VY_32_INOVACE_10_POUŠTĚ-Z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6633" y="4925532"/>
            <a:ext cx="7056784" cy="1731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461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novale\AppData\Local\Microsoft\Windows\Temporary Internet Files\Content.IE5\AM1I8PN9\MP90040722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4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716" y="1772816"/>
            <a:ext cx="6956846" cy="468052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- </a:t>
            </a:r>
            <a:r>
              <a:rPr lang="cs-CZ" sz="3200" dirty="0"/>
              <a:t>r</a:t>
            </a:r>
            <a:r>
              <a:rPr lang="cs-CZ" sz="3200" dirty="0" smtClean="0"/>
              <a:t>ozlehlé suché oblasti</a:t>
            </a:r>
            <a:br>
              <a:rPr lang="cs-CZ" sz="3200" dirty="0" smtClean="0"/>
            </a:br>
            <a:r>
              <a:rPr lang="cs-CZ" sz="3200" dirty="0" smtClean="0">
                <a:solidFill>
                  <a:schemeClr val="tx1"/>
                </a:solidFill>
              </a:rPr>
              <a:t>-  je zde absolutní nedostatek vody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-  jsou pokryté pískem, kamením,   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 štěrkem nebo hlínou, vítr materiál  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 (písek)přemísťuje = přesypy(duny)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>
                <a:solidFill>
                  <a:schemeClr val="tx1"/>
                </a:solidFill>
              </a:rPr>
              <a:t>-  jsou obklopeny polopouštěmi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-  zabírají více než ¼ souší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-  jsou na obou polokoulích, dva pásy 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  vznikly působením suchých větrů</a:t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tx1"/>
                </a:solidFill>
              </a:rPr>
              <a:t>- jejich rozloha se neustále zvětšuje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764704"/>
            <a:ext cx="662473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/>
              <a:t>Co to jsou pouště?</a:t>
            </a:r>
            <a:endParaRPr lang="cs-CZ" sz="4400" b="1" u="sng" dirty="0"/>
          </a:p>
        </p:txBody>
      </p:sp>
    </p:spTree>
    <p:extLst>
      <p:ext uri="{BB962C8B-B14F-4D97-AF65-F5344CB8AC3E}">
        <p14:creationId xmlns:p14="http://schemas.microsoft.com/office/powerpoint/2010/main" val="105584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novale\AppData\Local\Microsoft\Windows\Temporary Internet Files\Content.IE5\K0O7W0UI\MP90040082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8" y="1"/>
            <a:ext cx="914511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7866" y="836712"/>
            <a:ext cx="7516541" cy="5760640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u="sng" dirty="0" smtClean="0">
                <a:solidFill>
                  <a:srgbClr val="FF0000"/>
                </a:solidFill>
              </a:rPr>
              <a:t>Afrika</a:t>
            </a: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sz="2700" dirty="0" smtClean="0"/>
              <a:t>Sahara – největší poušť na světě</a:t>
            </a:r>
            <a:br>
              <a:rPr lang="cs-CZ" sz="2700" dirty="0" smtClean="0"/>
            </a:br>
            <a:r>
              <a:rPr lang="cs-CZ" sz="2700" dirty="0"/>
              <a:t> </a:t>
            </a:r>
            <a:r>
              <a:rPr lang="cs-CZ" sz="2700" dirty="0" smtClean="0"/>
              <a:t>                      </a:t>
            </a:r>
            <a:r>
              <a:rPr lang="cs-CZ" sz="2700" dirty="0" err="1" smtClean="0"/>
              <a:t>Namib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                       Kalahari</a:t>
            </a:r>
            <a:br>
              <a:rPr lang="cs-CZ" sz="2700" dirty="0" smtClean="0"/>
            </a:br>
            <a:r>
              <a:rPr lang="cs-CZ" sz="2700" u="sng" dirty="0" smtClean="0">
                <a:solidFill>
                  <a:srgbClr val="FF0000"/>
                </a:solidFill>
              </a:rPr>
              <a:t>Austrálie</a:t>
            </a:r>
            <a:r>
              <a:rPr lang="cs-CZ" sz="2700" dirty="0" smtClean="0"/>
              <a:t>       </a:t>
            </a:r>
            <a:r>
              <a:rPr lang="cs-CZ" sz="2700" dirty="0" err="1" smtClean="0"/>
              <a:t>Tanami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                       Velká Viktoriina     75% celého území světadílu</a:t>
            </a:r>
            <a:br>
              <a:rPr lang="cs-CZ" sz="2700" dirty="0" smtClean="0"/>
            </a:br>
            <a:r>
              <a:rPr lang="cs-CZ" sz="2700" dirty="0"/>
              <a:t> </a:t>
            </a:r>
            <a:r>
              <a:rPr lang="cs-CZ" sz="2700" dirty="0" smtClean="0"/>
              <a:t>                      Velká písečná</a:t>
            </a:r>
            <a:br>
              <a:rPr lang="cs-CZ" sz="2700" dirty="0" smtClean="0"/>
            </a:br>
            <a:r>
              <a:rPr lang="cs-CZ" sz="2700" dirty="0"/>
              <a:t> </a:t>
            </a:r>
            <a:r>
              <a:rPr lang="cs-CZ" sz="2700" dirty="0" smtClean="0"/>
              <a:t>                      </a:t>
            </a:r>
            <a:r>
              <a:rPr lang="cs-CZ" sz="2700" dirty="0" err="1" smtClean="0"/>
              <a:t>Gibsonova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u="sng" dirty="0" smtClean="0">
                <a:solidFill>
                  <a:srgbClr val="FF0000"/>
                </a:solidFill>
              </a:rPr>
              <a:t>Asie</a:t>
            </a:r>
            <a:r>
              <a:rPr lang="cs-CZ" sz="2700" dirty="0" smtClean="0"/>
              <a:t>                Gobi</a:t>
            </a:r>
            <a:br>
              <a:rPr lang="cs-CZ" sz="2700" dirty="0" smtClean="0"/>
            </a:br>
            <a:r>
              <a:rPr lang="cs-CZ" sz="2700" dirty="0" smtClean="0"/>
              <a:t>                       Taklamakan</a:t>
            </a:r>
            <a:br>
              <a:rPr lang="cs-CZ" sz="2700" dirty="0" smtClean="0"/>
            </a:br>
            <a:r>
              <a:rPr lang="cs-CZ" sz="2700" dirty="0" smtClean="0"/>
              <a:t>                       Karakum                                  </a:t>
            </a:r>
            <a:r>
              <a:rPr lang="cs-CZ" sz="3100" u="sng" dirty="0" smtClean="0">
                <a:solidFill>
                  <a:srgbClr val="FF0000"/>
                </a:solidFill>
                <a:effectLst/>
              </a:rPr>
              <a:t>Evropa ?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                       Kyzylkum</a:t>
            </a:r>
            <a:br>
              <a:rPr lang="cs-CZ" sz="2700" dirty="0" smtClean="0"/>
            </a:br>
            <a:r>
              <a:rPr lang="cs-CZ" sz="2700" dirty="0"/>
              <a:t> </a:t>
            </a:r>
            <a:r>
              <a:rPr lang="cs-CZ" sz="2700" dirty="0" smtClean="0"/>
              <a:t>                      Rub-al-</a:t>
            </a:r>
            <a:r>
              <a:rPr lang="cs-CZ" sz="2700" dirty="0" err="1" smtClean="0"/>
              <a:t>Chálí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u="sng" dirty="0" smtClean="0">
                <a:solidFill>
                  <a:srgbClr val="FF0000"/>
                </a:solidFill>
              </a:rPr>
              <a:t>S. Amerika </a:t>
            </a:r>
            <a:r>
              <a:rPr lang="cs-CZ" sz="2700" dirty="0">
                <a:solidFill>
                  <a:srgbClr val="FF0000"/>
                </a:solidFill>
              </a:rPr>
              <a:t> </a:t>
            </a:r>
            <a:r>
              <a:rPr lang="cs-CZ" sz="2700" dirty="0" smtClean="0">
                <a:solidFill>
                  <a:srgbClr val="FF0000"/>
                </a:solidFill>
              </a:rPr>
              <a:t>  </a:t>
            </a:r>
            <a:r>
              <a:rPr lang="cs-CZ" sz="2700" dirty="0" smtClean="0">
                <a:solidFill>
                  <a:srgbClr val="002060"/>
                </a:solidFill>
              </a:rPr>
              <a:t>Mohavská</a:t>
            </a:r>
            <a:r>
              <a:rPr lang="cs-CZ" sz="2700" dirty="0" smtClean="0">
                <a:solidFill>
                  <a:srgbClr val="FF0000"/>
                </a:solidFill>
              </a:rPr>
              <a:t/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                        </a:t>
            </a:r>
            <a:r>
              <a:rPr lang="cs-CZ" sz="2700" dirty="0" smtClean="0">
                <a:solidFill>
                  <a:srgbClr val="002060"/>
                </a:solidFill>
              </a:rPr>
              <a:t>Sonorská</a:t>
            </a:r>
            <a:r>
              <a:rPr lang="cs-CZ" sz="2700" dirty="0">
                <a:solidFill>
                  <a:srgbClr val="002060"/>
                </a:solidFill>
              </a:rPr>
              <a:t/>
            </a:r>
            <a:br>
              <a:rPr lang="cs-CZ" sz="2700" dirty="0">
                <a:solidFill>
                  <a:srgbClr val="002060"/>
                </a:solidFill>
              </a:rPr>
            </a:br>
            <a:r>
              <a:rPr lang="cs-CZ" sz="2700" u="sng" dirty="0" smtClean="0">
                <a:solidFill>
                  <a:srgbClr val="FF0000"/>
                </a:solidFill>
              </a:rPr>
              <a:t>J. Amerika     </a:t>
            </a:r>
            <a:r>
              <a:rPr lang="cs-CZ" sz="2700" dirty="0" err="1" smtClean="0">
                <a:solidFill>
                  <a:srgbClr val="002060"/>
                </a:solidFill>
              </a:rPr>
              <a:t>Atacama</a:t>
            </a:r>
            <a:endParaRPr lang="cs-CZ" sz="2700" dirty="0">
              <a:solidFill>
                <a:srgbClr val="00206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87625" y="116632"/>
            <a:ext cx="662473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/>
              <a:t>Pouště ve světadílech</a:t>
            </a:r>
            <a:endParaRPr lang="cs-CZ" sz="4400" b="1" u="sng" dirty="0"/>
          </a:p>
        </p:txBody>
      </p:sp>
    </p:spTree>
    <p:extLst>
      <p:ext uri="{BB962C8B-B14F-4D97-AF65-F5344CB8AC3E}">
        <p14:creationId xmlns:p14="http://schemas.microsoft.com/office/powerpoint/2010/main" val="2781380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novale\AppData\Local\Microsoft\Windows\Temporary Internet Files\Content.IE5\S7687CZ2\MP9001799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616" y="5083"/>
            <a:ext cx="231038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7848872" cy="518457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- chudé</a:t>
            </a:r>
            <a:br>
              <a:rPr lang="cs-CZ" sz="2400" dirty="0" smtClean="0"/>
            </a:br>
            <a:r>
              <a:rPr lang="cs-CZ" sz="2400" dirty="0" smtClean="0"/>
              <a:t>- velbloud</a:t>
            </a:r>
            <a:br>
              <a:rPr lang="cs-CZ" sz="2400" dirty="0" smtClean="0"/>
            </a:br>
            <a:r>
              <a:rPr lang="cs-CZ" sz="2400" dirty="0" smtClean="0"/>
              <a:t>- fenek</a:t>
            </a:r>
            <a:br>
              <a:rPr lang="cs-CZ" sz="2400" dirty="0" smtClean="0"/>
            </a:br>
            <a:r>
              <a:rPr lang="cs-CZ" sz="2400" dirty="0" smtClean="0"/>
              <a:t>- pouštní liška</a:t>
            </a:r>
            <a:br>
              <a:rPr lang="cs-CZ" sz="2400" dirty="0" smtClean="0"/>
            </a:br>
            <a:r>
              <a:rPr lang="cs-CZ" sz="2400" dirty="0" smtClean="0"/>
              <a:t>- lumík</a:t>
            </a:r>
            <a:br>
              <a:rPr lang="cs-CZ" sz="2400" dirty="0" smtClean="0"/>
            </a:br>
            <a:r>
              <a:rPr lang="cs-CZ" sz="2400" dirty="0" smtClean="0"/>
              <a:t>- pouštní zmije</a:t>
            </a:r>
            <a:br>
              <a:rPr lang="cs-CZ" sz="2400" dirty="0" smtClean="0"/>
            </a:br>
            <a:r>
              <a:rPr lang="cs-CZ" sz="2400" dirty="0" smtClean="0"/>
              <a:t>- štír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Zvířata jsou přizpůsobena životu na poušti - </a:t>
            </a:r>
            <a:r>
              <a:rPr lang="cs-CZ" sz="2400" dirty="0"/>
              <a:t>v</a:t>
            </a:r>
            <a:r>
              <a:rPr lang="cs-CZ" sz="2400" dirty="0" smtClean="0"/>
              <a:t>elké uši, tvrdá kůže, schopnost zadržovat  vodu, mají hluboké nory, vylézají v noci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331640" y="476672"/>
            <a:ext cx="612068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/>
              <a:t>Živočichové</a:t>
            </a:r>
            <a:endParaRPr lang="cs-CZ" sz="4400" b="1" u="sng" dirty="0"/>
          </a:p>
        </p:txBody>
      </p:sp>
      <p:pic>
        <p:nvPicPr>
          <p:cNvPr id="2053" name="Picture 5" descr="C:\Users\novale\AppData\Local\Microsoft\Windows\Temporary Internet Files\Content.IE5\K0O7W0UI\MP9004069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708920"/>
            <a:ext cx="3096344" cy="2064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4416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212" y="3237784"/>
            <a:ext cx="2737454" cy="3620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C:\Users\novale\AppData\Local\Microsoft\Windows\Temporary Internet Files\Content.IE5\AM1I8PN9\MP9004007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560" y="0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9934" y="1343618"/>
            <a:ext cx="7244878" cy="551438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- chudé</a:t>
            </a:r>
            <a:br>
              <a:rPr lang="cs-CZ" sz="2800" dirty="0" smtClean="0"/>
            </a:br>
            <a:r>
              <a:rPr lang="cs-CZ" sz="2800" dirty="0" smtClean="0"/>
              <a:t>- díky nedostatku vody uzpůsobeny životu – 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dlouhé kořeny, silná pokožka, schopnost 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zadržovat vodu, voskový povlak listů - kaktusy</a:t>
            </a:r>
            <a:br>
              <a:rPr lang="cs-CZ" sz="2800" dirty="0" smtClean="0"/>
            </a:br>
            <a:r>
              <a:rPr lang="cs-CZ" sz="2800" dirty="0" smtClean="0"/>
              <a:t>- neprší tu i desítky let, pokud zaprší – poušť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rozkvete</a:t>
            </a:r>
            <a:br>
              <a:rPr lang="cs-CZ" sz="2800" dirty="0" smtClean="0"/>
            </a:br>
            <a:r>
              <a:rPr lang="cs-CZ" sz="2800" dirty="0" smtClean="0"/>
              <a:t>- </a:t>
            </a:r>
            <a:r>
              <a:rPr lang="cs-CZ" sz="3600" b="1" u="sng" dirty="0" smtClean="0">
                <a:solidFill>
                  <a:srgbClr val="FF0000"/>
                </a:solidFill>
              </a:rPr>
              <a:t>OÁZY</a:t>
            </a:r>
            <a:r>
              <a:rPr lang="cs-CZ" sz="2800" dirty="0" smtClean="0"/>
              <a:t>  - místa života, zdroje vody - studny,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rostou zde palmy, pěstuje se obilí a datle,  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pastevectví koz a velbloudů</a:t>
            </a:r>
            <a:br>
              <a:rPr lang="cs-CZ" sz="2800" dirty="0" smtClean="0"/>
            </a:br>
            <a:r>
              <a:rPr lang="cs-CZ" sz="3600" b="1" u="sng" dirty="0" smtClean="0">
                <a:solidFill>
                  <a:srgbClr val="FF0000"/>
                </a:solidFill>
              </a:rPr>
              <a:t>Nomádi </a:t>
            </a:r>
            <a:r>
              <a:rPr lang="cs-CZ" sz="2800" dirty="0" smtClean="0"/>
              <a:t>– </a:t>
            </a:r>
            <a:r>
              <a:rPr lang="cs-CZ" sz="2800" dirty="0" smtClean="0">
                <a:solidFill>
                  <a:schemeClr val="bg1"/>
                </a:solidFill>
                <a:effectLst/>
              </a:rPr>
              <a:t>původní obyvatelé pouště, kočovníci (?),</a:t>
            </a:r>
            <a:r>
              <a:rPr lang="cs-CZ" sz="2800" dirty="0" smtClean="0">
                <a:solidFill>
                  <a:srgbClr val="0000FF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r>
              <a:rPr lang="cs-CZ" sz="2800" dirty="0" smtClean="0">
                <a:solidFill>
                  <a:schemeClr val="bg1"/>
                </a:solidFill>
                <a:effectLst/>
              </a:rPr>
              <a:t>putují v karavanách(?), živí se velbloudím masem a mlékem, sýrem, prodávají kůže, vlnu a zvířata</a:t>
            </a:r>
            <a:br>
              <a:rPr lang="cs-CZ" sz="2800" dirty="0" smtClean="0">
                <a:solidFill>
                  <a:schemeClr val="bg1"/>
                </a:solidFill>
                <a:effectLst/>
              </a:rPr>
            </a:br>
            <a:r>
              <a:rPr lang="cs-CZ" sz="2800" dirty="0" smtClean="0">
                <a:solidFill>
                  <a:schemeClr val="bg1"/>
                </a:solidFill>
                <a:effectLst/>
              </a:rPr>
              <a:t>Nomádi na okraji pouště chovají ovce a kozy – tkan</a:t>
            </a:r>
            <a:r>
              <a:rPr lang="cs-CZ" sz="2800" dirty="0" smtClean="0">
                <a:solidFill>
                  <a:schemeClr val="bg1"/>
                </a:solidFill>
              </a:rPr>
              <a:t>í koberců</a:t>
            </a:r>
            <a:r>
              <a:rPr lang="cs-CZ" sz="2800" dirty="0" smtClean="0"/>
              <a:t>   </a:t>
            </a:r>
            <a:r>
              <a:rPr lang="cs-CZ" sz="2800" u="sng" dirty="0" smtClean="0">
                <a:solidFill>
                  <a:srgbClr val="0000FF"/>
                </a:solidFill>
              </a:rPr>
              <a:t>(Tuaregové)</a:t>
            </a:r>
            <a:br>
              <a:rPr lang="cs-CZ" sz="2800" u="sng" dirty="0" smtClean="0">
                <a:solidFill>
                  <a:srgbClr val="0000FF"/>
                </a:solidFill>
              </a:rPr>
            </a:br>
            <a:endParaRPr lang="cs-CZ" sz="2800" u="sng" dirty="0">
              <a:solidFill>
                <a:srgbClr val="0000FF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188640"/>
            <a:ext cx="7071173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/>
              <a:t>Rostlinstvo a obyvatelstvo</a:t>
            </a:r>
            <a:endParaRPr lang="cs-CZ" sz="4400" b="1" u="sng" dirty="0"/>
          </a:p>
        </p:txBody>
      </p:sp>
    </p:spTree>
    <p:extLst>
      <p:ext uri="{BB962C8B-B14F-4D97-AF65-F5344CB8AC3E}">
        <p14:creationId xmlns:p14="http://schemas.microsoft.com/office/powerpoint/2010/main" val="1085334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C:\Users\novale\AppData\Local\Microsoft\Windows\Temporary Internet Files\Content.IE5\K0O7W0UI\MP9004011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5796"/>
            <a:ext cx="9144000" cy="685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novale\AppData\Local\Microsoft\Windows\Temporary Internet Files\Content.IE5\S7687CZ2\MP9004383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54" b="100000" l="0" r="992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66844"/>
            <a:ext cx="3052936" cy="229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ovale\AppData\Local\Microsoft\Windows\Temporary Internet Files\Content.IE5\AM1I8PN9\MP9004009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98" b="99609" l="0" r="9956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732" y="373684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7459" y="1268760"/>
            <a:ext cx="8424936" cy="432048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- nad pouštěmi je po celý rok pás bezoblačnosti</a:t>
            </a:r>
            <a:br>
              <a:rPr lang="cs-CZ" sz="2800" dirty="0" smtClean="0"/>
            </a:br>
            <a:r>
              <a:rPr lang="cs-CZ" sz="2800" dirty="0" smtClean="0"/>
              <a:t>- sluneční paprsky – kolmé</a:t>
            </a:r>
            <a:br>
              <a:rPr lang="cs-CZ" sz="2800" dirty="0" smtClean="0"/>
            </a:br>
            <a:r>
              <a:rPr lang="cs-CZ" sz="2800" dirty="0" smtClean="0"/>
              <a:t>- teplota ve dne stoupne až na 60°, v noci klesá k nule </a:t>
            </a:r>
            <a:br>
              <a:rPr lang="cs-CZ" sz="2800" dirty="0" smtClean="0"/>
            </a:br>
            <a:r>
              <a:rPr lang="cs-CZ" sz="2800" dirty="0" smtClean="0"/>
              <a:t>                                        </a:t>
            </a:r>
            <a:r>
              <a:rPr lang="cs-CZ" sz="3200" b="1" u="sng" dirty="0" smtClean="0"/>
              <a:t>  PROČ?</a:t>
            </a:r>
            <a:br>
              <a:rPr lang="cs-CZ" sz="3200" b="1" u="sng" dirty="0" smtClean="0"/>
            </a:br>
            <a:r>
              <a:rPr lang="cs-CZ" sz="3200" b="1" u="sng" dirty="0"/>
              <a:t/>
            </a:r>
            <a:br>
              <a:rPr lang="cs-CZ" sz="3200" b="1" u="sng" dirty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2800" dirty="0" smtClean="0">
                <a:solidFill>
                  <a:schemeClr val="tx1"/>
                </a:solidFill>
              </a:rPr>
              <a:t>- množství srážek nepatrné a nepravidelné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- vodní toky </a:t>
            </a:r>
            <a:r>
              <a:rPr lang="cs-CZ" sz="2000" dirty="0" smtClean="0">
                <a:solidFill>
                  <a:schemeClr val="tx1"/>
                </a:solidFill>
              </a:rPr>
              <a:t>–</a:t>
            </a:r>
            <a:r>
              <a:rPr lang="cs-CZ" sz="2800" dirty="0" smtClean="0">
                <a:solidFill>
                  <a:schemeClr val="tx1"/>
                </a:solidFill>
              </a:rPr>
              <a:t> vzácné – VÁDÍ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                               - velký význam má vítr – pouštní bouře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8057" y="260648"/>
            <a:ext cx="842493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u="sng" dirty="0" smtClean="0"/>
              <a:t>Jak to na poušti vypadá a proč?</a:t>
            </a:r>
            <a:endParaRPr lang="cs-CZ" sz="4400" b="1" u="sng" dirty="0"/>
          </a:p>
        </p:txBody>
      </p:sp>
    </p:spTree>
    <p:extLst>
      <p:ext uri="{BB962C8B-B14F-4D97-AF65-F5344CB8AC3E}">
        <p14:creationId xmlns:p14="http://schemas.microsoft.com/office/powerpoint/2010/main" val="2913864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novale\AppData\Local\Microsoft\Windows\Temporary Internet Files\Content.IE5\AM1I8PN9\MP9004332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23581"/>
            <a:ext cx="3328492" cy="47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7992888" cy="1368152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Zdroj obrázků:</a:t>
            </a:r>
            <a:br>
              <a:rPr lang="cs-CZ" sz="2800" dirty="0" smtClean="0"/>
            </a:br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www.zapzap.it/zapzap.it/immagini/tuareg.jpg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Microsoft Office 2010 -  klipart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6457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101</TotalTime>
  <Words>58</Words>
  <Application>Microsoft Office PowerPoint</Application>
  <PresentationFormat>Předvádění na obrazovce (4:3)</PresentationFormat>
  <Paragraphs>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YamatoPainting</vt:lpstr>
      <vt:lpstr>Šablona III/2 Pouště</vt:lpstr>
      <vt:lpstr>- rozlehlé suché oblasti -  je zde absolutní nedostatek vody -  jsou pokryté pískem, kamením,       štěrkem nebo hlínou, vítr materiál      (písek)přemísťuje = přesypy(duny) -  jsou obklopeny polopouštěmi -  zabírají více než ¼ souší -  jsou na obou polokoulích, dva pásy     vznikly působením suchých větrů - jejich rozloha se neustále zvětšuje</vt:lpstr>
      <vt:lpstr>Afrika       Sahara – největší poušť na světě                        Namib                        Kalahari Austrálie       Tanami                        Velká Viktoriina     75% celého území světadílu                        Velká písečná                        Gibsonova Asie                Gobi                        Taklamakan                        Karakum                                  Evropa ?                        Kyzylkum                        Rub-al-Chálí S. Amerika    Mohavská                         Sonorská J. Amerika     Atacama</vt:lpstr>
      <vt:lpstr>- chudé - velbloud - fenek - pouštní liška - lumík - pouštní zmije - štír  Zvířata jsou přizpůsobena životu na poušti - velké uši, tvrdá kůže, schopnost zadržovat  vodu, mají hluboké nory, vylézají v noci</vt:lpstr>
      <vt:lpstr>- chudé - díky nedostatku vody uzpůsobeny životu –     dlouhé kořeny, silná pokožka, schopnost     zadržovat vodu, voskový povlak listů - kaktusy - neprší tu i desítky let, pokud zaprší – poušť    rozkvete - OÁZY  - místa života, zdroje vody - studny,    rostou zde palmy, pěstuje se obilí a datle,      pastevectví koz a velbloudů Nomádi – původní obyvatelé pouště, kočovníci (?), putují v karavanách(?), živí se velbloudím masem a mlékem, sýrem, prodávají kůže, vlnu a zvířata Nomádi na okraji pouště chovají ovce a kozy – tkaní koberců   (Tuaregové) </vt:lpstr>
      <vt:lpstr>- nad pouštěmi je po celý rok pás bezoblačnosti - sluneční paprsky – kolmé - teplota ve dne stoupne až na 60°, v noci klesá k nule                                            PROČ?    - množství srážek nepatrné a nepravidelné - vodní toky – vzácné – VÁDÍ                                 - velký význam má vítr – pouštní bouře</vt:lpstr>
      <vt:lpstr>Zdroj obrázků: http://www.zapzap.it/zapzap.it/immagini/tuareg.jpg Microsoft Office 2010 -  klipart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Pouště</dc:title>
  <dc:creator>Nováková Lenka</dc:creator>
  <cp:lastModifiedBy>Nováková Lenka</cp:lastModifiedBy>
  <cp:revision>12</cp:revision>
  <dcterms:created xsi:type="dcterms:W3CDTF">2011-03-26T17:44:44Z</dcterms:created>
  <dcterms:modified xsi:type="dcterms:W3CDTF">2011-03-28T11:02:10Z</dcterms:modified>
</cp:coreProperties>
</file>