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odčítání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VY_32_INOVACE_8C_18_M1_ROZKLAD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ČÍSEL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PŘI  ODČÍTÁNÍ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30.05.2013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čísel, matematika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ana - Drchotová\Local Settings\Temporary Internet Files\Content.IE5\O7JUFDN2\MP9004031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077072"/>
            <a:ext cx="4752528" cy="259994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si děti osvojí základní pravidla při rozkladu čísel, který je nutný pro pochopení </a:t>
            </a:r>
            <a:r>
              <a:rPr lang="cs-CZ" dirty="0" smtClean="0"/>
              <a:t> </a:t>
            </a:r>
            <a:r>
              <a:rPr lang="cs-CZ" dirty="0" smtClean="0"/>
              <a:t>odčítání s přechodem desítky. Prací s interaktivní technikou si dále rozvíjí své počítačové znalosti a dovednosti.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3" grpId="0" build="p"/>
      <p:bldP spid="3" grpId="1" build="p"/>
      <p:bldP spid="3" grpId="2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Rozklad menšitele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 smtClean="0"/>
              <a:t>11 – 2 =</a:t>
            </a:r>
          </a:p>
          <a:p>
            <a:pPr>
              <a:buNone/>
            </a:pPr>
            <a:r>
              <a:rPr lang="cs-CZ" dirty="0" smtClean="0"/>
              <a:t>    Menšitele (číslo 2) rozložíme tak, aby první číslo bylo rovno číslu, které  dostaneme odečtením desítky od menšence (číslo 11).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4000" dirty="0" smtClean="0"/>
              <a:t>11 – 2 = </a:t>
            </a:r>
            <a:r>
              <a:rPr lang="cs-CZ" sz="4000" dirty="0" smtClean="0">
                <a:solidFill>
                  <a:srgbClr val="FF0000"/>
                </a:solidFill>
              </a:rPr>
              <a:t>11 – 1 – </a:t>
            </a:r>
            <a:r>
              <a:rPr lang="cs-CZ" sz="4000" dirty="0" err="1" smtClean="0">
                <a:solidFill>
                  <a:srgbClr val="FF0000"/>
                </a:solidFill>
              </a:rPr>
              <a:t>1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/>
              <a:t>= 9</a:t>
            </a:r>
          </a:p>
          <a:p>
            <a:pPr>
              <a:buNone/>
            </a:pPr>
            <a:r>
              <a:rPr lang="cs-CZ" sz="4000" dirty="0" smtClean="0"/>
              <a:t> </a:t>
            </a:r>
            <a:r>
              <a:rPr lang="cs-CZ" sz="4000" dirty="0" smtClean="0"/>
              <a:t>      1   </a:t>
            </a:r>
            <a:r>
              <a:rPr lang="cs-CZ" sz="4000" dirty="0" err="1" smtClean="0"/>
              <a:t>1</a:t>
            </a:r>
            <a:endParaRPr lang="cs-CZ" sz="4000" dirty="0" smtClean="0"/>
          </a:p>
          <a:p>
            <a:pPr>
              <a:buNone/>
            </a:pPr>
            <a:r>
              <a:rPr lang="cs-CZ" dirty="0" smtClean="0"/>
              <a:t>    Rozkladem se tedy dostaneme na číslo 10 a zbytek menšitele odečteme jednoduše od čísla 10.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1403648" y="4077072"/>
            <a:ext cx="288032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691680" y="4077072"/>
            <a:ext cx="288032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 rot="19457330">
            <a:off x="964171" y="3503758"/>
            <a:ext cx="720080" cy="1440160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Rozkládej a piš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11 – 2 =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11 – 3 = 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11 – 4 = 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11 – 5 =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11 – 6 =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11 – 7 =</a:t>
            </a: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11 – 8 =</a:t>
            </a: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11 – 9 =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1171575" y="196929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187624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187624" y="400506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1187624" y="3068960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364088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364088" y="299695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5364088" y="407707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5364088" y="1988840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Hana - Drchotová\Local Settings\Temporary Internet Files\Content.IE5\CQH26GHU\MP9004392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689648"/>
            <a:ext cx="4752528" cy="316835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Rozkládej a 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12 – 3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12 – 4 = 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12 – 5 =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12 – 6 =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12 – 7 =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12 – 8 =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12 - 9 =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13 – 4 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1171575" y="196929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187624" y="299695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187624" y="407707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187624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5364088" y="5085184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364088" y="4077072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364088" y="3068960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364088" y="2060848"/>
            <a:ext cx="297657" cy="247650"/>
          </a:xfrm>
          <a:custGeom>
            <a:avLst/>
            <a:gdLst>
              <a:gd name="connsiteX0" fmla="*/ 0 w 297657"/>
              <a:gd name="connsiteY0" fmla="*/ 230981 h 247650"/>
              <a:gd name="connsiteX1" fmla="*/ 128588 w 297657"/>
              <a:gd name="connsiteY1" fmla="*/ 2381 h 247650"/>
              <a:gd name="connsiteX2" fmla="*/ 271463 w 297657"/>
              <a:gd name="connsiteY2" fmla="*/ 216694 h 247650"/>
              <a:gd name="connsiteX3" fmla="*/ 285750 w 297657"/>
              <a:gd name="connsiteY3" fmla="*/ 188119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7657" h="247650">
                <a:moveTo>
                  <a:pt x="0" y="230981"/>
                </a:moveTo>
                <a:cubicBezTo>
                  <a:pt x="41672" y="117871"/>
                  <a:pt x="83344" y="4762"/>
                  <a:pt x="128588" y="2381"/>
                </a:cubicBezTo>
                <a:cubicBezTo>
                  <a:pt x="173832" y="0"/>
                  <a:pt x="245269" y="185738"/>
                  <a:pt x="271463" y="216694"/>
                </a:cubicBezTo>
                <a:cubicBezTo>
                  <a:pt x="297657" y="247650"/>
                  <a:pt x="291703" y="217884"/>
                  <a:pt x="285750" y="188119"/>
                </a:cubicBezTo>
              </a:path>
            </a:pathLst>
          </a:custGeom>
          <a:ln w="38100" cap="flat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PAMATUJ!!!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    Při odčítání </a:t>
            </a:r>
            <a:r>
              <a:rPr lang="cs-CZ" sz="4400" dirty="0" smtClean="0">
                <a:solidFill>
                  <a:srgbClr val="FF0000"/>
                </a:solidFill>
              </a:rPr>
              <a:t>n</a:t>
            </a:r>
            <a:r>
              <a:rPr lang="cs-CZ" sz="4400" dirty="0" smtClean="0">
                <a:solidFill>
                  <a:srgbClr val="FF0000"/>
                </a:solidFill>
              </a:rPr>
              <a:t>emůžeme</a:t>
            </a:r>
            <a:r>
              <a:rPr lang="cs-CZ" sz="4400" dirty="0" smtClean="0"/>
              <a:t> zaměnit     pořadí čísel v příkladu!!!!!</a:t>
            </a:r>
          </a:p>
          <a:p>
            <a:pPr algn="ctr">
              <a:buNone/>
            </a:pPr>
            <a:endParaRPr lang="cs-CZ" sz="4400" dirty="0"/>
          </a:p>
        </p:txBody>
      </p:sp>
      <p:pic>
        <p:nvPicPr>
          <p:cNvPr id="4098" name="Picture 2" descr="C:\Documents and Settings\Hana - Drchotová\Local Settings\Temporary Internet Files\Content.IE5\6SJF4Z7W\MP9004068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736848"/>
            <a:ext cx="2496312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</a:p>
        </p:txBody>
      </p:sp>
      <p:pic>
        <p:nvPicPr>
          <p:cNvPr id="2050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492896"/>
            <a:ext cx="4398696" cy="3545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253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Rozklad menšitele</vt:lpstr>
      <vt:lpstr>Rozkládej a piš</vt:lpstr>
      <vt:lpstr>Rozkládej a piš</vt:lpstr>
      <vt:lpstr>PAMATUJ!!!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30</cp:revision>
  <dcterms:created xsi:type="dcterms:W3CDTF">2013-05-05T10:58:19Z</dcterms:created>
  <dcterms:modified xsi:type="dcterms:W3CDTF">2013-06-09T10:10:30Z</dcterms:modified>
</cp:coreProperties>
</file>