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69" r:id="rId6"/>
    <p:sldId id="259" r:id="rId7"/>
    <p:sldId id="260" r:id="rId8"/>
    <p:sldId id="270" r:id="rId9"/>
    <p:sldId id="261" r:id="rId10"/>
    <p:sldId id="268" r:id="rId11"/>
    <p:sldId id="262" r:id="rId12"/>
    <p:sldId id="264" r:id="rId13"/>
    <p:sldId id="265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500"/>
    <a:srgbClr val="FFCC33"/>
    <a:srgbClr val="8C3836"/>
    <a:srgbClr val="FFFF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40" autoAdjust="0"/>
  </p:normalViewPr>
  <p:slideViewPr>
    <p:cSldViewPr>
      <p:cViewPr>
        <p:scale>
          <a:sx n="70" d="100"/>
          <a:sy n="70" d="100"/>
        </p:scale>
        <p:origin x="-130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1231252"/>
              </p:ext>
            </p:extLst>
          </p:nvPr>
        </p:nvGraphicFramePr>
        <p:xfrm>
          <a:off x="428596" y="571480"/>
          <a:ext cx="8358217" cy="387362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006416"/>
                <a:gridCol w="4351801"/>
              </a:tblGrid>
              <a:tr h="183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 školy: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ZŠ a MŠ Verneřice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 výukového materiálu: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Mgr. Jiří Benda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Číslo projektu: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CZ.1.07/1.4.00/21.1526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VY_12_INOVACE_II.ICT27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Vytvořeno: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23. 3. 2013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oblast: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obor: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Tematický okruh: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Textový editor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Určeno pro: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– 6. </a:t>
                      </a: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ročník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604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Anotace: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cs-CZ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Textový editor III.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Žáci se v prezentaci seznámí s vkládáním a formátováním obrázku, klipartu a </a:t>
                      </a:r>
                      <a:r>
                        <a:rPr lang="cs-CZ" sz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WordArtu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Naučí se upravovat okraje, orientaci, barvu a ohraničení stránky. 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Jde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o základní výuku práce v programu Microsoft Word 2010.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Pracovní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list nabízí procvičení.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645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Metodický pokyn: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Komentovanou prezentaci sledují žáci na svých monitorech. Po převedení do formátu </a:t>
                      </a:r>
                      <a:r>
                        <a:rPr lang="cs-CZ" sz="12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pdf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jim slouží jako pomůcka při tvorbě dokumentů. Pracovní list je vhodné vytisknout.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31065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Autorem materiálu a všech jeho částí, není-li uvedeno jinak, je Mgr. Jiří Benda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Program MS Word 2010 je v licenci školy.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Obráze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303" y="4653136"/>
            <a:ext cx="5407660" cy="103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896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Úprava </a:t>
            </a:r>
            <a:r>
              <a:rPr lang="cs-CZ" dirty="0" err="1" smtClean="0"/>
              <a:t>WordArtu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9537"/>
            <a:ext cx="9108680" cy="483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Přímá spojnice 16"/>
          <p:cNvCxnSpPr>
            <a:stCxn id="12" idx="2"/>
            <a:endCxn id="3" idx="0"/>
          </p:cNvCxnSpPr>
          <p:nvPr/>
        </p:nvCxnSpPr>
        <p:spPr>
          <a:xfrm flipH="1">
            <a:off x="4572000" y="4365104"/>
            <a:ext cx="36004" cy="1152128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179512" y="5517232"/>
            <a:ext cx="8784976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err="1" smtClean="0">
                <a:solidFill>
                  <a:schemeClr val="tx1"/>
                </a:solidFill>
              </a:rPr>
              <a:t>WordArt</a:t>
            </a:r>
            <a:r>
              <a:rPr lang="cs-CZ" dirty="0" smtClean="0">
                <a:solidFill>
                  <a:schemeClr val="tx1"/>
                </a:solidFill>
              </a:rPr>
              <a:t> je možné dále upravovat ( barevný obrys a výplň písma i textového pole, zarovnání,  pozice, velikost atd.). 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5004048" y="1649354"/>
            <a:ext cx="576064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Zaoblený obdélník 9"/>
          <p:cNvSpPr/>
          <p:nvPr/>
        </p:nvSpPr>
        <p:spPr>
          <a:xfrm>
            <a:off x="1907704" y="1865378"/>
            <a:ext cx="7194846" cy="55551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3707904" y="3284984"/>
            <a:ext cx="1800200" cy="1080120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2558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Okraje a orientace stránky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4717"/>
            <a:ext cx="9108679" cy="484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aoblený obdélník 7"/>
          <p:cNvSpPr/>
          <p:nvPr/>
        </p:nvSpPr>
        <p:spPr>
          <a:xfrm>
            <a:off x="1259632" y="1615116"/>
            <a:ext cx="72008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827584" y="2276872"/>
            <a:ext cx="1728192" cy="2592288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7" name="Přímá spojnice 6"/>
          <p:cNvCxnSpPr>
            <a:stCxn id="10" idx="2"/>
          </p:cNvCxnSpPr>
          <p:nvPr/>
        </p:nvCxnSpPr>
        <p:spPr>
          <a:xfrm>
            <a:off x="1691680" y="4869160"/>
            <a:ext cx="0" cy="100811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51520" y="5589240"/>
            <a:ext cx="8673875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Záložka Rozložení stránky nabízí změnu velikosti okrajů (nastavit lze i vlastní okraje stránky). Stránku můžete orientovat i na šířku. 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727360" y="1831140"/>
            <a:ext cx="720080" cy="445732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859648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Barva a ohraničení stránky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" y="1499537"/>
            <a:ext cx="9090568" cy="483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6045" y="1497057"/>
            <a:ext cx="4522165" cy="32280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3275855" y="2276873"/>
            <a:ext cx="1152129" cy="1440160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1237928" y="1636393"/>
            <a:ext cx="741784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539552" y="5301208"/>
            <a:ext cx="8424936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Pozadí stránky můžete obarvit libovolnou barvou. V </a:t>
            </a:r>
            <a:r>
              <a:rPr lang="cs-CZ" dirty="0">
                <a:solidFill>
                  <a:schemeClr val="tx1"/>
                </a:solidFill>
              </a:rPr>
              <a:t>tabulce ohraničení lze vybrat styl, barvu a šířku čáry; pracujte s náhledem</a:t>
            </a:r>
            <a:r>
              <a:rPr lang="cs-CZ" dirty="0" smtClean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0" name="Zaoblený obdélník 9"/>
          <p:cNvSpPr/>
          <p:nvPr/>
        </p:nvSpPr>
        <p:spPr>
          <a:xfrm>
            <a:off x="3275855" y="1812409"/>
            <a:ext cx="741784" cy="464463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050" name="Picture 2" descr="\\SBSSERVER\RedirectedFolders\bendji\Desktop\textovy_editor_I I I\prt\12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726" y="2864554"/>
            <a:ext cx="3168352" cy="242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délník 11"/>
          <p:cNvSpPr/>
          <p:nvPr/>
        </p:nvSpPr>
        <p:spPr>
          <a:xfrm>
            <a:off x="5803726" y="2864554"/>
            <a:ext cx="3168352" cy="2436653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71261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3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Zadání samostatné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91264" cy="110872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Vytvořte dokument podle postupu a předlohy</a:t>
            </a:r>
            <a:r>
              <a:rPr lang="cs-CZ" dirty="0"/>
              <a:t> </a:t>
            </a:r>
            <a:r>
              <a:rPr lang="cs-CZ" dirty="0" smtClean="0"/>
              <a:t>(viz pracovní list).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2692" y="2927415"/>
            <a:ext cx="4098616" cy="287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1294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Textový editor III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207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obrázku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5" y="1481761"/>
            <a:ext cx="9126829" cy="485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4716016" y="2852936"/>
            <a:ext cx="4320480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V záložce Vložení klikněte na tlačítko Obrázek a vyberte požadovaný obrázek ze své složky.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755576" y="1617113"/>
            <a:ext cx="4572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7" name="Přímá spojnice 6"/>
          <p:cNvCxnSpPr>
            <a:endCxn id="6" idx="0"/>
          </p:cNvCxnSpPr>
          <p:nvPr/>
        </p:nvCxnSpPr>
        <p:spPr>
          <a:xfrm>
            <a:off x="1575195" y="1988840"/>
            <a:ext cx="860234" cy="864096"/>
          </a:xfrm>
          <a:prstGeom prst="line">
            <a:avLst/>
          </a:prstGeom>
          <a:ln>
            <a:solidFill>
              <a:srgbClr val="FFA500"/>
            </a:solidFill>
            <a:head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154842" y="2852936"/>
            <a:ext cx="4561174" cy="3168352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12332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Barva obrázku a grafické efekty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5" y="1481761"/>
            <a:ext cx="9126829" cy="485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5"/>
          <p:cNvCxnSpPr>
            <a:stCxn id="10" idx="2"/>
            <a:endCxn id="3" idx="0"/>
          </p:cNvCxnSpPr>
          <p:nvPr/>
        </p:nvCxnSpPr>
        <p:spPr>
          <a:xfrm>
            <a:off x="2106580" y="4797152"/>
            <a:ext cx="1205280" cy="570635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Obdélník 9"/>
          <p:cNvSpPr/>
          <p:nvPr/>
        </p:nvSpPr>
        <p:spPr>
          <a:xfrm>
            <a:off x="395536" y="2132856"/>
            <a:ext cx="3422087" cy="2664296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5076056" y="1604312"/>
            <a:ext cx="4572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5367787"/>
            <a:ext cx="5832648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 smtClean="0">
                <a:solidFill>
                  <a:schemeClr val="tx1"/>
                </a:solidFill>
              </a:rPr>
              <a:t>V záložce Formát lze upravit barvu obrázku – sytost, odstín, či obrázek přebarvit. Grafické efekty převádějí fotografii na kresbu.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Picture 2" descr="\\SBSSERVER\RedirectedFolders\bendji\Desktop\textovy_editor_I I I\prt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10753"/>
            <a:ext cx="2763749" cy="236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délník 10"/>
          <p:cNvSpPr/>
          <p:nvPr/>
        </p:nvSpPr>
        <p:spPr>
          <a:xfrm>
            <a:off x="6228184" y="3910753"/>
            <a:ext cx="2727159" cy="2380364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083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3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Styl a ohraničení obrázku 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6" y="1481761"/>
            <a:ext cx="9126827" cy="485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5"/>
          <p:cNvCxnSpPr>
            <a:stCxn id="10" idx="2"/>
          </p:cNvCxnSpPr>
          <p:nvPr/>
        </p:nvCxnSpPr>
        <p:spPr>
          <a:xfrm>
            <a:off x="4031940" y="2420888"/>
            <a:ext cx="7021" cy="3024336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Zaoblený obdélník 9"/>
          <p:cNvSpPr/>
          <p:nvPr/>
        </p:nvSpPr>
        <p:spPr>
          <a:xfrm>
            <a:off x="2123728" y="1820336"/>
            <a:ext cx="3816424" cy="600552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5076056" y="1623144"/>
            <a:ext cx="648072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7" y="5445224"/>
            <a:ext cx="8352928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Pro obrázek lze vybrat ohraničení a vizuální efekt. Druhou variantou je využití některého z připravených stylů.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465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Oříznutí obrázku a úprava velikosti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58" y="1486590"/>
            <a:ext cx="9108682" cy="4848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7884368" y="1810920"/>
            <a:ext cx="1033264" cy="609968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6" name="Přímá spojnice 5"/>
          <p:cNvCxnSpPr>
            <a:stCxn id="4" idx="2"/>
            <a:endCxn id="3" idx="0"/>
          </p:cNvCxnSpPr>
          <p:nvPr/>
        </p:nvCxnSpPr>
        <p:spPr>
          <a:xfrm flipH="1">
            <a:off x="4571999" y="2420888"/>
            <a:ext cx="3829001" cy="3024336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Zaoblený obdélník 13"/>
          <p:cNvSpPr/>
          <p:nvPr/>
        </p:nvSpPr>
        <p:spPr>
          <a:xfrm>
            <a:off x="5148064" y="1594896"/>
            <a:ext cx="4572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274947" y="5445224"/>
            <a:ext cx="8594104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Chcete-li odstranit část obrázku, použijte oříznutí. Velikost obrázku lze nastavit číselně nebo tažením za body označeného obrázku (šipka myši se změní na obousměrnou šipku). </a:t>
            </a:r>
          </a:p>
        </p:txBody>
      </p:sp>
    </p:spTree>
    <p:extLst>
      <p:ext uri="{BB962C8B-B14F-4D97-AF65-F5344CB8AC3E}">
        <p14:creationId xmlns:p14="http://schemas.microsoft.com/office/powerpoint/2010/main" val="4178896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Pozice obrázku a zalamování textu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4" y="1505316"/>
            <a:ext cx="9126829" cy="48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aoblený obdélník 7"/>
          <p:cNvSpPr/>
          <p:nvPr/>
        </p:nvSpPr>
        <p:spPr>
          <a:xfrm>
            <a:off x="5088138" y="1678267"/>
            <a:ext cx="482611" cy="144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6228184" y="2276872"/>
            <a:ext cx="1300262" cy="1512168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9" name="Přímá spojnice 8"/>
          <p:cNvCxnSpPr>
            <a:stCxn id="13" idx="2"/>
          </p:cNvCxnSpPr>
          <p:nvPr/>
        </p:nvCxnSpPr>
        <p:spPr>
          <a:xfrm flipH="1">
            <a:off x="6570153" y="3789040"/>
            <a:ext cx="308162" cy="136815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1403648" y="5157192"/>
            <a:ext cx="6124798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Zalamováním textu určíte, jak bude rozložen text okolo obrázku.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Pozici  obrázku na stránce lze nastavit  v nabídce Pozice nebo tažením obrázku levým tlačítkem myši.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898140" y="1844823"/>
            <a:ext cx="639689" cy="432049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0122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a úprava klipartu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505316"/>
            <a:ext cx="9108680" cy="48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aoblený obdélník 7"/>
          <p:cNvSpPr/>
          <p:nvPr/>
        </p:nvSpPr>
        <p:spPr>
          <a:xfrm>
            <a:off x="755576" y="1652777"/>
            <a:ext cx="504056" cy="144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7236296" y="2406920"/>
            <a:ext cx="1866254" cy="3830392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1979712" y="2342209"/>
            <a:ext cx="1692188" cy="2808312"/>
          </a:xfrm>
          <a:prstGeom prst="line">
            <a:avLst/>
          </a:prstGeom>
          <a:ln>
            <a:solidFill>
              <a:srgbClr val="FFA500"/>
            </a:solidFill>
            <a:head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1475656" y="5157192"/>
            <a:ext cx="4392488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>
                <a:solidFill>
                  <a:schemeClr val="tx1"/>
                </a:solidFill>
              </a:rPr>
              <a:t>V záložce Vložení klikněte na tlačítko </a:t>
            </a:r>
            <a:r>
              <a:rPr lang="cs-CZ" dirty="0" smtClean="0">
                <a:solidFill>
                  <a:schemeClr val="tx1"/>
                </a:solidFill>
              </a:rPr>
              <a:t>Klipart  a zadejte klíčové slovo (využít lze i web Office). Klipart upravujte stejně jako obrázek.</a:t>
            </a:r>
            <a:endParaRPr lang="cs-CZ" dirty="0">
              <a:solidFill>
                <a:schemeClr val="tx1"/>
              </a:solidFill>
            </a:endParaRPr>
          </a:p>
        </p:txBody>
      </p:sp>
      <p:cxnSp>
        <p:nvCxnSpPr>
          <p:cNvPr id="14" name="Přímá spojnice 13"/>
          <p:cNvCxnSpPr>
            <a:endCxn id="3" idx="3"/>
          </p:cNvCxnSpPr>
          <p:nvPr/>
        </p:nvCxnSpPr>
        <p:spPr>
          <a:xfrm flipH="1">
            <a:off x="5868144" y="2780928"/>
            <a:ext cx="1512168" cy="2837929"/>
          </a:xfrm>
          <a:prstGeom prst="line">
            <a:avLst/>
          </a:prstGeom>
          <a:ln>
            <a:solidFill>
              <a:srgbClr val="FFA500"/>
            </a:solidFill>
            <a:headEnd type="stealt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6684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</a:t>
            </a:r>
            <a:r>
              <a:rPr lang="cs-CZ" dirty="0" err="1" smtClean="0"/>
              <a:t>WordArtu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4717"/>
            <a:ext cx="9108680" cy="484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6012160" y="2276874"/>
            <a:ext cx="1944216" cy="2304254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3" name="Přímá spojnice 12"/>
          <p:cNvCxnSpPr>
            <a:endCxn id="4" idx="2"/>
          </p:cNvCxnSpPr>
          <p:nvPr/>
        </p:nvCxnSpPr>
        <p:spPr>
          <a:xfrm flipV="1">
            <a:off x="6984268" y="4581128"/>
            <a:ext cx="0" cy="945671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195736" y="5526799"/>
            <a:ext cx="4788532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V záložce Vložení klikněte na </a:t>
            </a:r>
            <a:r>
              <a:rPr lang="cs-CZ" dirty="0" smtClean="0">
                <a:solidFill>
                  <a:schemeClr val="tx1"/>
                </a:solidFill>
              </a:rPr>
              <a:t>tlačítko </a:t>
            </a:r>
            <a:r>
              <a:rPr lang="cs-CZ" dirty="0" err="1" smtClean="0">
                <a:solidFill>
                  <a:schemeClr val="tx1"/>
                </a:solidFill>
              </a:rPr>
              <a:t>WordArt</a:t>
            </a:r>
            <a:r>
              <a:rPr lang="cs-CZ" dirty="0" smtClean="0">
                <a:solidFill>
                  <a:schemeClr val="tx1"/>
                </a:solidFill>
              </a:rPr>
              <a:t> a vyberte jeden ze stylů.</a:t>
            </a:r>
          </a:p>
        </p:txBody>
      </p:sp>
      <p:sp>
        <p:nvSpPr>
          <p:cNvPr id="8" name="Zaoblený obdélník 7"/>
          <p:cNvSpPr/>
          <p:nvPr/>
        </p:nvSpPr>
        <p:spPr>
          <a:xfrm>
            <a:off x="758963" y="1615116"/>
            <a:ext cx="432048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4455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8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</TotalTime>
  <Words>431</Words>
  <Application>Microsoft Office PowerPoint</Application>
  <PresentationFormat>Předvádění na obrazovce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Motiv sady Office</vt:lpstr>
      <vt:lpstr>Prezentace aplikace PowerPoint</vt:lpstr>
      <vt:lpstr>Textový editor III</vt:lpstr>
      <vt:lpstr>Vkládání obrázku</vt:lpstr>
      <vt:lpstr>Barva obrázku a grafické efekty</vt:lpstr>
      <vt:lpstr>Styl a ohraničení obrázku </vt:lpstr>
      <vt:lpstr>Oříznutí obrázku a úprava velikosti</vt:lpstr>
      <vt:lpstr>Pozice obrázku a zalamování textu</vt:lpstr>
      <vt:lpstr>Vkládání a úprava klipartu</vt:lpstr>
      <vt:lpstr>Vkládání WordArtu</vt:lpstr>
      <vt:lpstr>Úprava WordArtu</vt:lpstr>
      <vt:lpstr>Okraje a orientace stránky</vt:lpstr>
      <vt:lpstr>Barva a ohraničení stránky</vt:lpstr>
      <vt:lpstr>Zadání samostatné práce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VY_12_INOVACE_II.ICT27</dc:title>
  <dc:subject>Textový editor III</dc:subject>
  <dc:creator>Mgr. Jiří Benda</dc:creator>
  <cp:lastModifiedBy>bendji</cp:lastModifiedBy>
  <cp:revision>307</cp:revision>
  <dcterms:created xsi:type="dcterms:W3CDTF">2013-05-11T15:09:52Z</dcterms:created>
  <dcterms:modified xsi:type="dcterms:W3CDTF">2013-06-09T14:41:54Z</dcterms:modified>
</cp:coreProperties>
</file>