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672" r:id="rId1"/>
  </p:sldMasterIdLst>
  <p:sldIdLst>
    <p:sldId id="262" r:id="rId2"/>
    <p:sldId id="265" r:id="rId3"/>
    <p:sldId id="267" r:id="rId4"/>
    <p:sldId id="268" r:id="rId5"/>
    <p:sldId id="271" r:id="rId6"/>
    <p:sldId id="269" r:id="rId7"/>
    <p:sldId id="270" r:id="rId8"/>
    <p:sldId id="272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752475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152" y="1267485"/>
            <a:ext cx="7235981" cy="5133316"/>
          </a:xfrm>
        </p:spPr>
        <p:txBody>
          <a:bodyPr/>
          <a:lstStyle>
            <a:lvl1pPr>
              <a:defRPr sz="11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6151" y="201702"/>
            <a:ext cx="6189583" cy="949569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50469" y="236415"/>
            <a:ext cx="785301" cy="365125"/>
          </a:xfrm>
        </p:spPr>
        <p:txBody>
          <a:bodyPr/>
          <a:lstStyle>
            <a:lvl1pPr>
              <a:defRPr sz="1400"/>
            </a:lvl1pPr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>
            <a:off x="7467600" y="209550"/>
            <a:ext cx="657226" cy="431800"/>
            <a:chOff x="7467600" y="209550"/>
            <a:chExt cx="657226" cy="4318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7467600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7677151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5"/>
            <p:cNvSpPr>
              <a:spLocks/>
            </p:cNvSpPr>
            <p:nvPr/>
          </p:nvSpPr>
          <p:spPr bwMode="auto">
            <a:xfrm>
              <a:off x="7881939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838200"/>
            <a:ext cx="7467600" cy="441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199" y="4484080"/>
            <a:ext cx="7239001" cy="7620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16152" y="841248"/>
            <a:ext cx="3730752" cy="4389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02352" y="841248"/>
            <a:ext cx="3730752" cy="4389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41248"/>
            <a:ext cx="3733800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5400" y="841248"/>
            <a:ext cx="3735267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16152" y="1380744"/>
            <a:ext cx="3730752" cy="384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5102352" y="1380743"/>
            <a:ext cx="3730752" cy="384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0" y="395287"/>
            <a:ext cx="3008313" cy="1162050"/>
          </a:xfrm>
        </p:spPr>
        <p:txBody>
          <a:bodyPr anchor="b"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1557337"/>
            <a:ext cx="3008313" cy="43862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381000"/>
            <a:ext cx="4800600" cy="5943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624754"/>
            <a:ext cx="5486400" cy="404446"/>
          </a:xfrm>
        </p:spPr>
        <p:txBody>
          <a:bodyPr bIns="0" anchor="b"/>
          <a:lstStyle>
            <a:lvl1pPr algn="l">
              <a:defRPr sz="2000" b="1">
                <a:ln w="12700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23975" y="381000"/>
            <a:ext cx="5867400" cy="40814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029200"/>
            <a:ext cx="4038600" cy="13716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52000">
                <a:schemeClr val="accent6">
                  <a:lumMod val="75000"/>
                </a:schemeClr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38200"/>
            <a:ext cx="7467600" cy="441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59680" y="6553200"/>
            <a:ext cx="7162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5740400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8453438" y="5715000"/>
            <a:ext cx="242887" cy="431800"/>
          </a:xfrm>
          <a:custGeom>
            <a:avLst/>
            <a:gdLst/>
            <a:ahLst/>
            <a:cxnLst>
              <a:cxn ang="0">
                <a:pos x="62" y="0"/>
              </a:cxn>
              <a:cxn ang="0">
                <a:pos x="0" y="0"/>
              </a:cxn>
              <a:cxn ang="0">
                <a:pos x="89" y="136"/>
              </a:cxn>
              <a:cxn ang="0">
                <a:pos x="89" y="136"/>
              </a:cxn>
              <a:cxn ang="0">
                <a:pos x="0" y="272"/>
              </a:cxn>
              <a:cxn ang="0">
                <a:pos x="62" y="272"/>
              </a:cxn>
              <a:cxn ang="0">
                <a:pos x="153" y="136"/>
              </a:cxn>
              <a:cxn ang="0">
                <a:pos x="62" y="0"/>
              </a:cxn>
            </a:cxnLst>
            <a:rect l="0" t="0" r="r" b="b"/>
            <a:pathLst>
              <a:path w="153" h="272">
                <a:moveTo>
                  <a:pt x="62" y="0"/>
                </a:moveTo>
                <a:lnTo>
                  <a:pt x="0" y="0"/>
                </a:lnTo>
                <a:lnTo>
                  <a:pt x="89" y="136"/>
                </a:lnTo>
                <a:lnTo>
                  <a:pt x="89" y="136"/>
                </a:lnTo>
                <a:lnTo>
                  <a:pt x="0" y="272"/>
                </a:lnTo>
                <a:lnTo>
                  <a:pt x="62" y="272"/>
                </a:lnTo>
                <a:lnTo>
                  <a:pt x="153" y="136"/>
                </a:lnTo>
                <a:lnTo>
                  <a:pt x="62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-1198682" y="4821116"/>
            <a:ext cx="2625969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1ABEE89A-9886-403C-B21D-7EDA1601A55F}" type="datetimeFigureOut">
              <a:rPr lang="cs-CZ" smtClean="0"/>
              <a:pPr/>
              <a:t>9.6.2013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  <p:txStyles>
    <p:titleStyle>
      <a:lvl1pPr algn="l" defTabSz="914400" rtl="0" eaLnBrk="1" latinLnBrk="0" hangingPunct="1">
        <a:spcBef>
          <a:spcPct val="0"/>
        </a:spcBef>
        <a:buNone/>
        <a:defRPr sz="7200" b="1" kern="1200">
          <a:ln w="12700">
            <a:solidFill>
              <a:schemeClr val="tx2"/>
            </a:solidFill>
          </a:ln>
          <a:solidFill>
            <a:schemeClr val="bg1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˃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youtube.com/watch?v=xpxd3pZAVHI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youtube.com/watch?v=fJ9rUzIMcZQ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youtube.com/watch?v=4ADh8Fs3YdU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509151723"/>
              </p:ext>
            </p:extLst>
          </p:nvPr>
        </p:nvGraphicFramePr>
        <p:xfrm>
          <a:off x="1368425" y="2924944"/>
          <a:ext cx="6405925" cy="3034284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Nikola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Košťálová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VY_32_INOVACE_14B_17_</a:t>
                      </a:r>
                      <a:r>
                        <a:rPr lang="cs-CZ" sz="140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Art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rock, pop rock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14B_Dějiny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400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nonartificiální</a:t>
                      </a:r>
                      <a:r>
                        <a:rPr lang="cs-CZ" sz="1400" baseline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hudby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4.6.2013 v 8.B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je určen k výkladu učiva. Žáci se </a:t>
                      </a:r>
                      <a:r>
                        <a:rPr lang="cs-CZ" sz="14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seznamují</a:t>
                      </a:r>
                      <a:r>
                        <a:rPr lang="cs-CZ" sz="110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400" baseline="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 pojmy </a:t>
                      </a:r>
                      <a:r>
                        <a:rPr lang="cs-CZ" sz="1400" baseline="0" dirty="0" err="1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art</a:t>
                      </a:r>
                      <a:r>
                        <a:rPr lang="cs-CZ" sz="1400" baseline="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rock, pop rock, s jejich základní charakteristikou, hudebními prvky a interprety.</a:t>
                      </a:r>
                      <a:endParaRPr lang="cs-CZ" sz="1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936048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87624" y="1340768"/>
            <a:ext cx="7776864" cy="3547865"/>
          </a:xfrm>
        </p:spPr>
        <p:txBody>
          <a:bodyPr/>
          <a:lstStyle/>
          <a:p>
            <a:r>
              <a:rPr lang="cs-CZ" dirty="0" smtClean="0"/>
              <a:t>Art rock, pop rock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0637123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Art rock = umění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838200"/>
            <a:ext cx="8532440" cy="4419600"/>
          </a:xfrm>
        </p:spPr>
        <p:txBody>
          <a:bodyPr/>
          <a:lstStyle/>
          <a:p>
            <a:r>
              <a:rPr lang="cs-CZ" sz="3600" dirty="0" smtClean="0"/>
              <a:t>Hudba pompéznější, velkolepější, propracovanější.</a:t>
            </a:r>
          </a:p>
          <a:p>
            <a:r>
              <a:rPr lang="cs-CZ" sz="3600" dirty="0"/>
              <a:t> </a:t>
            </a:r>
            <a:r>
              <a:rPr lang="cs-CZ" sz="3600" dirty="0" smtClean="0"/>
              <a:t>Hráčská virtuozita.</a:t>
            </a:r>
          </a:p>
          <a:p>
            <a:r>
              <a:rPr lang="cs-CZ" sz="3600" dirty="0"/>
              <a:t> </a:t>
            </a:r>
            <a:r>
              <a:rPr lang="cs-CZ" sz="3600" dirty="0" smtClean="0"/>
              <a:t>Prezentace hudby při jevištních vystoupeních – světelné efekty.</a:t>
            </a: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="" xmlns:p14="http://schemas.microsoft.com/office/powerpoint/2010/main" val="35675309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5229200"/>
            <a:ext cx="8280920" cy="1143000"/>
          </a:xfrm>
        </p:spPr>
        <p:txBody>
          <a:bodyPr/>
          <a:lstStyle/>
          <a:p>
            <a:r>
              <a:rPr lang="cs-CZ" dirty="0" smtClean="0"/>
              <a:t>Art rockové kapely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PINK FLOYD</a:t>
            </a:r>
          </a:p>
          <a:p>
            <a:r>
              <a:rPr lang="cs-CZ" dirty="0"/>
              <a:t> Založena 1968.</a:t>
            </a:r>
          </a:p>
          <a:p>
            <a:r>
              <a:rPr lang="cs-CZ" dirty="0"/>
              <a:t> Využívání moderní reprodukční a nahrávací </a:t>
            </a:r>
            <a:r>
              <a:rPr lang="cs-CZ" dirty="0" smtClean="0"/>
              <a:t>techniky – syntetizátory.</a:t>
            </a:r>
          </a:p>
          <a:p>
            <a:pPr marL="0" indent="0">
              <a:buNone/>
            </a:pPr>
            <a:r>
              <a:rPr lang="cs-CZ" dirty="0" smtClean="0"/>
              <a:t>YES</a:t>
            </a:r>
          </a:p>
          <a:p>
            <a:pPr marL="0" indent="0">
              <a:buNone/>
            </a:pPr>
            <a:r>
              <a:rPr lang="cs-CZ" dirty="0" smtClean="0"/>
              <a:t>GENESIS</a:t>
            </a:r>
          </a:p>
          <a:p>
            <a:r>
              <a:rPr lang="cs-CZ" dirty="0"/>
              <a:t> </a:t>
            </a:r>
            <a:r>
              <a:rPr lang="cs-CZ" dirty="0" smtClean="0"/>
              <a:t>Peter Gabriel</a:t>
            </a:r>
          </a:p>
          <a:p>
            <a:r>
              <a:rPr lang="cs-CZ" dirty="0"/>
              <a:t> </a:t>
            </a:r>
            <a:r>
              <a:rPr lang="cs-CZ" dirty="0" smtClean="0"/>
              <a:t>později </a:t>
            </a:r>
            <a:r>
              <a:rPr lang="cs-CZ" dirty="0" err="1" smtClean="0"/>
              <a:t>Phil</a:t>
            </a:r>
            <a:r>
              <a:rPr lang="cs-CZ" dirty="0" smtClean="0"/>
              <a:t> </a:t>
            </a:r>
            <a:r>
              <a:rPr lang="cs-CZ" dirty="0" err="1" smtClean="0"/>
              <a:t>Collins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4364721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Pink </a:t>
            </a:r>
            <a:r>
              <a:rPr lang="cs-CZ" dirty="0" err="1" smtClean="0"/>
              <a:t>floyd</a:t>
            </a:r>
            <a:endParaRPr lang="cs-CZ" dirty="0"/>
          </a:p>
        </p:txBody>
      </p:sp>
      <p:pic>
        <p:nvPicPr>
          <p:cNvPr id="4" name="Zástupný symbol pro obsah 3" descr="pinkfloydbiography.jpg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483768" y="1412776"/>
            <a:ext cx="5194548" cy="3750464"/>
          </a:xfrm>
        </p:spPr>
      </p:pic>
      <p:sp>
        <p:nvSpPr>
          <p:cNvPr id="5" name="TextovéPole 4"/>
          <p:cNvSpPr txBox="1"/>
          <p:nvPr/>
        </p:nvSpPr>
        <p:spPr>
          <a:xfrm>
            <a:off x="2843808" y="764704"/>
            <a:ext cx="22511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Poslechni si kliknutím.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907255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 rock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dirty="0" smtClean="0"/>
              <a:t>QUEEN</a:t>
            </a:r>
          </a:p>
          <a:p>
            <a:r>
              <a:rPr lang="cs-CZ" sz="3600" dirty="0"/>
              <a:t> </a:t>
            </a:r>
            <a:r>
              <a:rPr lang="cs-CZ" sz="3600" dirty="0" smtClean="0"/>
              <a:t>anglická skupina</a:t>
            </a:r>
          </a:p>
          <a:p>
            <a:r>
              <a:rPr lang="cs-CZ" sz="3600" dirty="0"/>
              <a:t> </a:t>
            </a:r>
            <a:r>
              <a:rPr lang="cs-CZ" sz="3600" dirty="0" smtClean="0"/>
              <a:t>výrazná osobnost </a:t>
            </a:r>
            <a:r>
              <a:rPr lang="cs-CZ" sz="3600" dirty="0" err="1" smtClean="0"/>
              <a:t>Freddieho</a:t>
            </a:r>
            <a:r>
              <a:rPr lang="cs-CZ" sz="3600" dirty="0" smtClean="0"/>
              <a:t> </a:t>
            </a:r>
            <a:r>
              <a:rPr lang="cs-CZ" sz="3600" dirty="0" err="1" smtClean="0"/>
              <a:t>Mercuryho</a:t>
            </a:r>
            <a:endParaRPr lang="cs-CZ" sz="3600" dirty="0" smtClean="0"/>
          </a:p>
          <a:p>
            <a:r>
              <a:rPr lang="cs-CZ" sz="3600" dirty="0"/>
              <a:t> </a:t>
            </a:r>
            <a:r>
              <a:rPr lang="cs-CZ" sz="3600" dirty="0" smtClean="0"/>
              <a:t>jejich hudba – spojení hard rocku s komerčními melodiemi </a:t>
            </a:r>
          </a:p>
          <a:p>
            <a:r>
              <a:rPr lang="cs-CZ" sz="3600" dirty="0"/>
              <a:t> </a:t>
            </a:r>
            <a:r>
              <a:rPr lang="cs-CZ" sz="3600" dirty="0" smtClean="0"/>
              <a:t>těžké zařadit = pop rock</a:t>
            </a:r>
            <a:endParaRPr lang="cs-CZ" sz="3600" dirty="0"/>
          </a:p>
        </p:txBody>
      </p:sp>
    </p:spTree>
    <p:extLst>
      <p:ext uri="{BB962C8B-B14F-4D97-AF65-F5344CB8AC3E}">
        <p14:creationId xmlns="" xmlns:p14="http://schemas.microsoft.com/office/powerpoint/2010/main" val="21528228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Queen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4" name="Zástupný symbol pro obsah 3" descr="zap_queen.jpg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835696" y="862584"/>
            <a:ext cx="6038812" cy="4517296"/>
          </a:xfrm>
        </p:spPr>
      </p:pic>
      <p:sp>
        <p:nvSpPr>
          <p:cNvPr id="5" name="TextovéPole 4"/>
          <p:cNvSpPr txBox="1"/>
          <p:nvPr/>
        </p:nvSpPr>
        <p:spPr>
          <a:xfrm>
            <a:off x="2195736" y="404664"/>
            <a:ext cx="22749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Kliknutím si poslechni.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806283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FredyMercury-%20SteveTas.jpg">
            <a:hlinkClick r:id="rId2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79712" y="513536"/>
            <a:ext cx="5184576" cy="5830928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83568" y="0"/>
            <a:ext cx="22749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Kliknutím si poslechni.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31984445"/>
              </p:ext>
            </p:extLst>
          </p:nvPr>
        </p:nvGraphicFramePr>
        <p:xfrm>
          <a:off x="1369036" y="3233738"/>
          <a:ext cx="6405925" cy="3215196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AUTOR NEUVEDEN. </a:t>
                      </a:r>
                      <a:r>
                        <a:rPr lang="cs-CZ" sz="1100" i="1" dirty="0" err="1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bettylou.zzruss.com</a:t>
                      </a:r>
                      <a:r>
                        <a:rPr lang="cs-CZ" sz="11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 [online]. [cit. 3.6.2013]. Dostupný na WWW: http://bettylou.zzruss.com/pinkfloydbiography.htm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MIC20001957. </a:t>
                      </a:r>
                      <a:r>
                        <a:rPr lang="cs-CZ" sz="1100" i="1" dirty="0" err="1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youtube.com</a:t>
                      </a:r>
                      <a:r>
                        <a:rPr lang="cs-CZ" sz="11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 [online]. [cit. 3.6.2013]. Dostupný na WWW: http://www.</a:t>
                      </a:r>
                      <a:r>
                        <a:rPr lang="cs-CZ" sz="1100" dirty="0" err="1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youtube.com</a:t>
                      </a:r>
                      <a:r>
                        <a:rPr lang="cs-CZ" sz="11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/</a:t>
                      </a:r>
                      <a:r>
                        <a:rPr lang="cs-CZ" sz="1100" dirty="0" err="1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watch</a:t>
                      </a:r>
                      <a:r>
                        <a:rPr lang="cs-CZ" sz="11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?v=xpxd3pZAVHI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AUTOR NEUVEDEN. </a:t>
                      </a:r>
                      <a:r>
                        <a:rPr lang="cs-CZ" sz="1100" i="1" dirty="0" err="1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newstar.rinet.ru</a:t>
                      </a:r>
                      <a:r>
                        <a:rPr lang="cs-CZ" sz="11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 [online]. [cit. 3.6.2013]. Dostupný na WWW: http://newstar.rinet.ru/music/queen.htm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AUTOR NEUVEDEN. </a:t>
                      </a:r>
                      <a:r>
                        <a:rPr lang="cs-CZ" sz="1100" i="1" dirty="0" err="1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splitting</a:t>
                      </a:r>
                      <a:r>
                        <a:rPr lang="cs-CZ" sz="1100" i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-</a:t>
                      </a:r>
                      <a:r>
                        <a:rPr lang="cs-CZ" sz="1100" i="1" dirty="0" err="1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images.com</a:t>
                      </a:r>
                      <a:r>
                        <a:rPr lang="cs-CZ" sz="11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 [online]. [cit. 3.6.2013]. Dostupný na WWW: http://www.</a:t>
                      </a:r>
                      <a:r>
                        <a:rPr lang="cs-CZ" sz="1100" dirty="0" err="1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splitting</a:t>
                      </a:r>
                      <a:r>
                        <a:rPr lang="cs-CZ" sz="11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-</a:t>
                      </a:r>
                      <a:r>
                        <a:rPr lang="cs-CZ" sz="1100" dirty="0" err="1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images.com</a:t>
                      </a:r>
                      <a:r>
                        <a:rPr lang="cs-CZ" sz="11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/</a:t>
                      </a:r>
                      <a:r>
                        <a:rPr lang="cs-CZ" sz="1100" dirty="0" err="1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FreddieMercury</a:t>
                      </a:r>
                      <a:r>
                        <a:rPr lang="cs-CZ" sz="11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-</a:t>
                      </a:r>
                      <a:r>
                        <a:rPr lang="cs-CZ" sz="1100" dirty="0" err="1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SteveTas.html</a:t>
                      </a:r>
                      <a:r>
                        <a:rPr lang="cs-CZ" sz="11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QUEENOFFICIAL. </a:t>
                      </a:r>
                      <a:r>
                        <a:rPr lang="cs-CZ" sz="1100" i="1" dirty="0" err="1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youtube.com</a:t>
                      </a:r>
                      <a:r>
                        <a:rPr lang="cs-CZ" sz="11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 [online]. [cit. 3.6.2013]. Dostupný na WWW: http://www.</a:t>
                      </a:r>
                      <a:r>
                        <a:rPr lang="cs-CZ" sz="1100" dirty="0" err="1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youtube.com</a:t>
                      </a:r>
                      <a:r>
                        <a:rPr lang="cs-CZ" sz="11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/</a:t>
                      </a:r>
                      <a:r>
                        <a:rPr lang="cs-CZ" sz="1100" dirty="0" err="1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watch</a:t>
                      </a:r>
                      <a:r>
                        <a:rPr lang="cs-CZ" sz="11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?v=fJ9rUzIMcZQ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VVASP. </a:t>
                      </a:r>
                      <a:r>
                        <a:rPr lang="cs-CZ" sz="1100" i="1" dirty="0" err="1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youtube.com</a:t>
                      </a:r>
                      <a:r>
                        <a:rPr lang="cs-CZ" sz="11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 [online]. [cit. 3.6.2013]. Dostupný na WWW: http://www.</a:t>
                      </a:r>
                      <a:r>
                        <a:rPr lang="cs-CZ" sz="1100" dirty="0" err="1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youtube.com</a:t>
                      </a:r>
                      <a:r>
                        <a:rPr lang="cs-CZ" sz="11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/</a:t>
                      </a:r>
                      <a:r>
                        <a:rPr lang="cs-CZ" sz="1100" dirty="0" err="1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watch</a:t>
                      </a:r>
                      <a:r>
                        <a:rPr lang="cs-CZ" sz="11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?v=4ADh8Fs3YdU </a:t>
                      </a:r>
                      <a:endParaRPr lang="cs-CZ" sz="11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CHARALAMBIDIS, </a:t>
                      </a:r>
                      <a:r>
                        <a:rPr lang="cs-CZ" sz="1100" dirty="0" err="1" smtClean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Alexandros</a:t>
                      </a:r>
                      <a:r>
                        <a:rPr lang="cs-CZ" sz="11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. </a:t>
                      </a:r>
                      <a:r>
                        <a:rPr lang="cs-CZ" sz="1100" i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Hudební výchova pro 8. ročník základní školy</a:t>
                      </a:r>
                      <a:r>
                        <a:rPr lang="cs-CZ" sz="11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. Praha: SPN-pedagogické nakladatelství, 2005, ISBN 80-7235-298-9.</a:t>
                      </a:r>
                      <a:r>
                        <a:rPr lang="cs-CZ" sz="11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 </a:t>
                      </a:r>
                      <a:endParaRPr lang="cs-CZ" sz="1100" dirty="0" smtClean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940345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rmal">
  <a:themeElements>
    <a:clrScheme name="Thermal">
      <a:dk1>
        <a:srgbClr val="4D5B6B"/>
      </a:dk1>
      <a:lt1>
        <a:srgbClr val="FFFFFF"/>
      </a:lt1>
      <a:dk2>
        <a:srgbClr val="675D59"/>
      </a:dk2>
      <a:lt2>
        <a:srgbClr val="E8DED8"/>
      </a:lt2>
      <a:accent1>
        <a:srgbClr val="FF7605"/>
      </a:accent1>
      <a:accent2>
        <a:srgbClr val="7F7F7F"/>
      </a:accent2>
      <a:accent3>
        <a:srgbClr val="7F5185"/>
      </a:accent3>
      <a:accent4>
        <a:srgbClr val="89AAD3"/>
      </a:accent4>
      <a:accent5>
        <a:srgbClr val="8F5B4B"/>
      </a:accent5>
      <a:accent6>
        <a:srgbClr val="C84340"/>
      </a:accent6>
      <a:hlink>
        <a:srgbClr val="89AAD3"/>
      </a:hlink>
      <a:folHlink>
        <a:srgbClr val="795185"/>
      </a:folHlink>
    </a:clrScheme>
    <a:fontScheme name="Thermal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TC101859868[[fn=Teplo]]</Template>
  <TotalTime>51</TotalTime>
  <Words>209</Words>
  <Application>Microsoft Office PowerPoint</Application>
  <PresentationFormat>Předvádění na obrazovce (4:3)</PresentationFormat>
  <Paragraphs>65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Thermal</vt:lpstr>
      <vt:lpstr>Snímek 1</vt:lpstr>
      <vt:lpstr>Art rock, pop rock</vt:lpstr>
      <vt:lpstr>Art rock = umění</vt:lpstr>
      <vt:lpstr>Art rockové kapely</vt:lpstr>
      <vt:lpstr>Pink floyd</vt:lpstr>
      <vt:lpstr>Pop rock</vt:lpstr>
      <vt:lpstr>Queen </vt:lpstr>
      <vt:lpstr>Snímek 8</vt:lpstr>
      <vt:lpstr>Snímek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kostalova</cp:lastModifiedBy>
  <cp:revision>9</cp:revision>
  <dcterms:created xsi:type="dcterms:W3CDTF">2012-04-04T05:08:45Z</dcterms:created>
  <dcterms:modified xsi:type="dcterms:W3CDTF">2013-06-09T17:00:25Z</dcterms:modified>
</cp:coreProperties>
</file>