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C3836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C383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over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61611782"/>
              </p:ext>
            </p:extLst>
          </p:nvPr>
        </p:nvGraphicFramePr>
        <p:xfrm>
          <a:off x="428596" y="571480"/>
          <a:ext cx="8358217" cy="3783581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006416"/>
                <a:gridCol w="4351801"/>
              </a:tblGrid>
              <a:tr h="183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Jiří Benda</a:t>
                      </a:r>
                      <a:endParaRPr lang="cs-CZ" sz="120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VY_12_INOVACE_II.ICT35</a:t>
                      </a:r>
                      <a:endParaRPr lang="cs-CZ" sz="120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11. 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2013</a:t>
                      </a:r>
                      <a:endParaRPr lang="cs-CZ" sz="120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Prezentační programy</a:t>
                      </a:r>
                      <a:endParaRPr lang="cs-CZ" sz="120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6789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Tvorba prezentace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Žáci se seznámí se základními prvky, které jsou důležité při tvorbě prezentace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Jde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o základní výuku práce v programu Microsoft PowerPoint 2010. 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závěr je 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připraveno 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zadání samostatné práce. </a:t>
                      </a:r>
                      <a:endParaRPr lang="cs-CZ" sz="120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6457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Komentovanou prezentaci sledují žáci na svých monitorech. Po převedení do formátu </a:t>
                      </a:r>
                      <a:r>
                        <a:rPr lang="cs-CZ" sz="1200" kern="1200" baseline="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pdf</a:t>
                      </a:r>
                      <a:r>
                        <a:rPr lang="cs-CZ" sz="1200" kern="1200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jim slouží jako pomůcka při tvorbě dokumentů. </a:t>
                      </a:r>
                      <a:endParaRPr lang="cs-CZ" sz="120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31065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Mgr. Jiří Benda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Program MS PowerPoint 2010 je v licenci školy.</a:t>
                      </a:r>
                      <a:endParaRPr lang="cs-CZ" sz="120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C383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368" y="4581128"/>
            <a:ext cx="5407660" cy="1038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189601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Tvorba prezentace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3886200"/>
            <a:ext cx="9144000" cy="1752600"/>
          </a:xfrm>
        </p:spPr>
        <p:txBody>
          <a:bodyPr/>
          <a:lstStyle/>
          <a:p>
            <a:endParaRPr lang="cs-CZ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752075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Vložení snímku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1761"/>
            <a:ext cx="9144000" cy="4857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07904" y="2924944"/>
            <a:ext cx="3600400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Vyberte si nejvhodnější typ snímku.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15616" y="1810920"/>
            <a:ext cx="360040" cy="504056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475656" y="2314976"/>
            <a:ext cx="2232248" cy="609968"/>
          </a:xfrm>
          <a:prstGeom prst="line">
            <a:avLst/>
          </a:prstGeom>
          <a:ln>
            <a:solidFill>
              <a:srgbClr val="8C3836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1115616" y="2420888"/>
            <a:ext cx="2160240" cy="2736304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1594896"/>
            <a:ext cx="457200" cy="216024"/>
          </a:xfrm>
          <a:prstGeom prst="round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123328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Formátování textu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84" y="1481761"/>
            <a:ext cx="9126831" cy="4857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75856" y="2924944"/>
            <a:ext cx="4320480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Text upravujte stejně jako v programu Word.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051720" y="1810920"/>
            <a:ext cx="1584176" cy="504056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2051720" y="2314976"/>
            <a:ext cx="1224136" cy="609968"/>
          </a:xfrm>
          <a:prstGeom prst="line">
            <a:avLst/>
          </a:prstGeom>
          <a:ln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8" name="Zaoblený obdélník 7"/>
          <p:cNvSpPr/>
          <p:nvPr/>
        </p:nvSpPr>
        <p:spPr>
          <a:xfrm>
            <a:off x="395536" y="1594896"/>
            <a:ext cx="457200" cy="216024"/>
          </a:xfrm>
          <a:prstGeom prst="round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08329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Vkládání objektů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84" y="1486590"/>
            <a:ext cx="9126831" cy="4848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03848" y="3726087"/>
            <a:ext cx="4392488" cy="175432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Prostřednictvím této záložky můžete vkládat: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tabulky,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obrázky,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kliparty,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obrazce,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grafy, …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584" y="1810920"/>
            <a:ext cx="6795664" cy="609968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0" y="2421667"/>
            <a:ext cx="3203848" cy="1304420"/>
          </a:xfrm>
          <a:prstGeom prst="line">
            <a:avLst/>
          </a:prstGeom>
          <a:ln>
            <a:solidFill>
              <a:srgbClr val="8C3836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30" y="4627703"/>
            <a:ext cx="2882900" cy="2017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185956" y="5651607"/>
            <a:ext cx="4410380" cy="64633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Pro označený objekt se aktualizuje záložka Nástroje, která nabízí možnost úprav.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755576" y="1594896"/>
            <a:ext cx="457200" cy="216024"/>
          </a:xfrm>
          <a:prstGeom prst="round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4860032" y="1478529"/>
            <a:ext cx="720080" cy="216024"/>
          </a:xfrm>
          <a:prstGeom prst="round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7596336" y="5974772"/>
            <a:ext cx="432048" cy="0"/>
          </a:xfrm>
          <a:prstGeom prst="line">
            <a:avLst/>
          </a:prstGeom>
          <a:ln>
            <a:solidFill>
              <a:srgbClr val="8C3836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8028384" y="1594896"/>
            <a:ext cx="0" cy="4379876"/>
          </a:xfrm>
          <a:prstGeom prst="line">
            <a:avLst/>
          </a:prstGeom>
          <a:ln>
            <a:solidFill>
              <a:srgbClr val="8C3836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endCxn id="15" idx="3"/>
          </p:cNvCxnSpPr>
          <p:nvPr/>
        </p:nvCxnSpPr>
        <p:spPr>
          <a:xfrm flipH="1">
            <a:off x="5580112" y="1586541"/>
            <a:ext cx="2448272" cy="0"/>
          </a:xfrm>
          <a:prstGeom prst="straightConnector1">
            <a:avLst/>
          </a:prstGeom>
          <a:ln>
            <a:solidFill>
              <a:srgbClr val="8C3836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0" y="4603249"/>
            <a:ext cx="2894130" cy="2042165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889685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500"/>
                            </p:stCondLst>
                            <p:childTnLst>
                              <p:par>
                                <p:cTn id="43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12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Úprava pozadí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5205" y="1489887"/>
            <a:ext cx="9126831" cy="4857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75856" y="2924944"/>
            <a:ext cx="4104456" cy="64633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Práci vám ulehčí, pokud si vyberete jeden</a:t>
            </a:r>
          </a:p>
          <a:p>
            <a:pPr algn="ctr"/>
            <a:r>
              <a:rPr lang="cs-CZ" dirty="0" smtClean="0"/>
              <a:t>z mnoha motivů.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1810920"/>
            <a:ext cx="6768752" cy="504056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2051720" y="2314976"/>
            <a:ext cx="1224136" cy="609968"/>
          </a:xfrm>
          <a:prstGeom prst="line">
            <a:avLst/>
          </a:prstGeom>
          <a:ln>
            <a:solidFill>
              <a:srgbClr val="8C3836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8" name="Zaoblený obdélník 7"/>
          <p:cNvSpPr/>
          <p:nvPr/>
        </p:nvSpPr>
        <p:spPr>
          <a:xfrm>
            <a:off x="1259632" y="1594896"/>
            <a:ext cx="360040" cy="216024"/>
          </a:xfrm>
          <a:prstGeom prst="round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7299126" y="4923770"/>
            <a:ext cx="440382" cy="0"/>
          </a:xfrm>
          <a:prstGeom prst="line">
            <a:avLst/>
          </a:prstGeom>
          <a:ln>
            <a:solidFill>
              <a:srgbClr val="8C3836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242717" y="4725144"/>
            <a:ext cx="4104456" cy="64633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Můžete si upravit  barvu a  typ písma v motivu, nebo si vytvořit pozadí vlastní.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96337" y="1810920"/>
            <a:ext cx="1440160" cy="504056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7731174" y="2314976"/>
            <a:ext cx="8334" cy="2608794"/>
          </a:xfrm>
          <a:prstGeom prst="line">
            <a:avLst/>
          </a:prstGeom>
          <a:ln>
            <a:solidFill>
              <a:srgbClr val="8C3836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91"/>
          <a:stretch/>
        </p:blipFill>
        <p:spPr bwMode="auto">
          <a:xfrm>
            <a:off x="7956376" y="2420888"/>
            <a:ext cx="974725" cy="2200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7956376" y="2420888"/>
            <a:ext cx="974725" cy="2200356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012252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8" grpId="0" animBg="1"/>
      <p:bldP spid="9" grpId="0" animBg="1"/>
      <p:bldP spid="10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Přechody snímků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5204" y="1489887"/>
            <a:ext cx="9126829" cy="4857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950" y="1831140"/>
            <a:ext cx="6192266" cy="2245932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75855" y="2924944"/>
            <a:ext cx="4896545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Pro přechod mezi snímky si můžete zvolit animaci.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1619672" y="1615116"/>
            <a:ext cx="432048" cy="216024"/>
          </a:xfrm>
          <a:prstGeom prst="round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7299126" y="4923770"/>
            <a:ext cx="1309489" cy="0"/>
          </a:xfrm>
          <a:prstGeom prst="line">
            <a:avLst/>
          </a:prstGeom>
          <a:ln>
            <a:solidFill>
              <a:srgbClr val="8C3836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242716" y="4725144"/>
            <a:ext cx="4929683" cy="92333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U přechodu snímků lze nastavit zvuk, dobu trvání a způsob přechodu – po kliknutí nebo po časovém intervalu.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948265" y="1810920"/>
            <a:ext cx="1872208" cy="504056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8604448" y="2314976"/>
            <a:ext cx="8334" cy="2608794"/>
          </a:xfrm>
          <a:prstGeom prst="line">
            <a:avLst/>
          </a:prstGeom>
          <a:ln>
            <a:solidFill>
              <a:srgbClr val="8C3836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445552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Animace objektů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5204" y="1494717"/>
            <a:ext cx="9126829" cy="484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950" y="1831140"/>
            <a:ext cx="4536082" cy="4190148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951" y="5836622"/>
            <a:ext cx="4536082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Animovat můžete každý text i grafický objekt.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2119214" y="1615116"/>
            <a:ext cx="432048" cy="216024"/>
          </a:xfrm>
          <a:prstGeom prst="round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10771" y="4996844"/>
            <a:ext cx="3193255" cy="1200329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Je možné nastavit pořadí animací, začátek animace (po kliknutí, stejně s předchozím, či po časové prodlevě).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292080" y="1831140"/>
            <a:ext cx="3456384" cy="617476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8598820" y="2448616"/>
            <a:ext cx="4167" cy="2548228"/>
          </a:xfrm>
          <a:prstGeom prst="line">
            <a:avLst/>
          </a:prstGeom>
          <a:ln>
            <a:solidFill>
              <a:srgbClr val="8C3836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515436"/>
            <a:ext cx="920750" cy="2414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7524328" y="2515435"/>
            <a:ext cx="920750" cy="2414587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596481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Záložka Prezentace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" y="1484784"/>
            <a:ext cx="9126829" cy="898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1" y="2708920"/>
            <a:ext cx="9126827" cy="64633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Pro kontrolu nastavení prezentace si ji můžete spustit – od začátku (F5) či z aktuálního snímku (Shift+F5).  Dále lze nastavit zobrazení snímků a použít časování pro přechod snímků.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2603174" y="1617456"/>
            <a:ext cx="528665" cy="216024"/>
          </a:xfrm>
          <a:prstGeom prst="round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485570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Uložení souboru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6130" y="1494717"/>
            <a:ext cx="9108680" cy="484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6045" y="1497057"/>
            <a:ext cx="4522165" cy="3228087"/>
          </a:xfrm>
          <a:prstGeom prst="rect">
            <a:avLst/>
          </a:prstGeom>
          <a:noFill/>
          <a:ln>
            <a:noFill/>
          </a:ln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75829" y="1497057"/>
            <a:ext cx="4536082" cy="230832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Soubor můžete uložit jako typ Prezentace aplikace PowerPoint (</a:t>
            </a:r>
            <a:r>
              <a:rPr lang="cs-CZ" dirty="0" err="1" smtClean="0"/>
              <a:t>Ctrl+S</a:t>
            </a:r>
            <a:r>
              <a:rPr lang="cs-CZ" dirty="0" smtClean="0"/>
              <a:t>). S tímto souborem lze dále pracovat a upravovat ho (přípona .</a:t>
            </a:r>
            <a:r>
              <a:rPr lang="cs-CZ" dirty="0" err="1" smtClean="0"/>
              <a:t>pptx</a:t>
            </a:r>
            <a:r>
              <a:rPr lang="cs-CZ" dirty="0" smtClean="0"/>
              <a:t>). </a:t>
            </a:r>
          </a:p>
          <a:p>
            <a:pPr algn="ctr"/>
            <a:r>
              <a:rPr lang="cs-CZ" dirty="0" smtClean="0"/>
              <a:t>Soubor lze uložit i jako typ Předvádění aplikace PowerPoint. Takto uložený soubor už nelze upravovat, slouží pouze k prezentaci (přípona .</a:t>
            </a:r>
            <a:r>
              <a:rPr lang="cs-CZ" dirty="0" err="1" smtClean="0"/>
              <a:t>ppsx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712613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Zásady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Prezentace by měla být srozumitelná.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Nepoužívejte moc textu na snímku, stačí jednoduchá hesla.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Písmo musí být na pozadí dobře viditelné.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Text, obrázky, tabulky i grafy musí být dostatečně velké.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Na </a:t>
            </a:r>
            <a:r>
              <a:rPr lang="cs-CZ" dirty="0">
                <a:solidFill>
                  <a:schemeClr val="bg1"/>
                </a:solidFill>
              </a:rPr>
              <a:t>z</a:t>
            </a:r>
            <a:r>
              <a:rPr lang="cs-CZ" dirty="0" smtClean="0">
                <a:solidFill>
                  <a:schemeClr val="bg1"/>
                </a:solidFill>
              </a:rPr>
              <a:t>ávěr uveďte, odkud jste čerpali informace (</a:t>
            </a:r>
            <a:r>
              <a:rPr lang="cs-CZ" smtClean="0">
                <a:solidFill>
                  <a:schemeClr val="bg1"/>
                </a:solidFill>
              </a:rPr>
              <a:t>včetně obrázků).</a:t>
            </a:r>
            <a:endParaRPr lang="cs-CZ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121420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Zadání samostatné práce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Vytvořte prezentaci na jedno z těchto témat:</a:t>
            </a:r>
          </a:p>
          <a:p>
            <a:r>
              <a:rPr lang="cs-CZ" dirty="0">
                <a:solidFill>
                  <a:schemeClr val="bg1"/>
                </a:solidFill>
              </a:rPr>
              <a:t>h</a:t>
            </a:r>
            <a:r>
              <a:rPr lang="cs-CZ" dirty="0" smtClean="0">
                <a:solidFill>
                  <a:schemeClr val="bg1"/>
                </a:solidFill>
              </a:rPr>
              <a:t>udební skupina,</a:t>
            </a:r>
          </a:p>
          <a:p>
            <a:r>
              <a:rPr lang="cs-CZ" dirty="0">
                <a:solidFill>
                  <a:schemeClr val="bg1"/>
                </a:solidFill>
              </a:rPr>
              <a:t>o</a:t>
            </a:r>
            <a:r>
              <a:rPr lang="cs-CZ" dirty="0" smtClean="0">
                <a:solidFill>
                  <a:schemeClr val="bg1"/>
                </a:solidFill>
              </a:rPr>
              <a:t>blíbené zvíře,</a:t>
            </a:r>
          </a:p>
          <a:p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opulární herec / herečka.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Použijte alespoň 6 snímků s přechody po kliknutí, nastavte pozadí (motiv), pro zobrazení textů a obrázků využijte animaci. Soubor uložte s příponou .</a:t>
            </a:r>
            <a:r>
              <a:rPr lang="cs-CZ" dirty="0" err="1" smtClean="0">
                <a:solidFill>
                  <a:schemeClr val="bg1"/>
                </a:solidFill>
              </a:rPr>
              <a:t>ppsx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01294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479</TotalTime>
  <Words>474</Words>
  <Application>Microsoft Office PowerPoint</Application>
  <PresentationFormat>Předvádění na obrazovce (4:3)</PresentationFormat>
  <Paragraphs>64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Tvorba prezentace</vt:lpstr>
      <vt:lpstr>Vložení snímku</vt:lpstr>
      <vt:lpstr>Formátování textu</vt:lpstr>
      <vt:lpstr>Vkládání objektů</vt:lpstr>
      <vt:lpstr>Úprava pozadí</vt:lpstr>
      <vt:lpstr>Přechody snímků</vt:lpstr>
      <vt:lpstr>Animace objektů</vt:lpstr>
      <vt:lpstr>Záložka Prezentace</vt:lpstr>
      <vt:lpstr>Uložení souboru</vt:lpstr>
      <vt:lpstr>Zásady </vt:lpstr>
      <vt:lpstr>Zadání samostatné práce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VY_12_INOVACE_II.ICT35</dc:title>
  <dc:subject>Tvorba prezentace</dc:subject>
  <dc:creator>Mgr. Jiří Benda</dc:creator>
  <cp:lastModifiedBy>bendji</cp:lastModifiedBy>
  <cp:revision>107</cp:revision>
  <dcterms:created xsi:type="dcterms:W3CDTF">2013-05-11T15:09:52Z</dcterms:created>
  <dcterms:modified xsi:type="dcterms:W3CDTF">2013-06-09T15:44:53Z</dcterms:modified>
</cp:coreProperties>
</file>