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3" r:id="rId4"/>
    <p:sldId id="264" r:id="rId5"/>
    <p:sldId id="257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VY_32_INOVACE_08_Pohádkové </a:t>
          </a:r>
          <a:r>
            <a:rPr lang="cs-CZ" sz="2000" baseline="0" dirty="0" smtClean="0"/>
            <a:t>bytosti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Popis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VY_32_INOVACE_08_Pohádkové </a:t>
          </a:r>
          <a:r>
            <a:rPr lang="cs-CZ" sz="2000" kern="1200" baseline="0" dirty="0" smtClean="0"/>
            <a:t>bytosti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Popis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2DB-5A21-44B6-8479-33E918091E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0794B-8C1B-4210-915F-E6934DEBBE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862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3D2-8482-4B24-87A6-5EBAE4F4A59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1345B-D0DB-4137-8159-925BA68B51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982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182F-134B-4871-AB79-E23814E5618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AFD2E-B921-40BF-AE9C-7D831D0069C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04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3E65F-EABC-425E-BB3B-87A4AFAE65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1DE75-E5A5-4B31-9A9F-766FBC8F36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628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05ED-EF01-4856-BD5A-598E967B7D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9252-4913-495B-A955-E197A873E1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968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35759-C74F-47A7-99B8-BDE19265C2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E67AE-E1D1-4EEE-AB1B-F7B0860E5D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589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46B6-3255-4A07-97A8-9EA135F132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7A4D9-1942-4AAF-AC68-81C7BE99BA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608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ECD64-15EF-4620-8957-34E78677510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7D71-CE07-49DB-BD71-842ADCBC1C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1172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F1AD-BFD3-4F4E-BC61-3D5FF8C7AE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6370-0445-4DB0-9AC3-A9B4986EA4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575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842C-9639-4E82-9380-3A9D9F8AFDC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74054-1901-47B2-B43F-75EFD6B58F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8656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21666-A7ED-4DF0-8BEF-0C4E72D624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AEEE1-5A76-4DAE-B801-6BEFB3FF49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033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F5DF2-34C9-44BB-AF9B-53B7236B03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065A90-6853-4537-8C75-4C8478CE464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342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79429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použití na interaktivní tabuli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jazyk - slohové </a:t>
            </a:r>
            <a:r>
              <a:rPr lang="cs-CZ" dirty="0" err="1" smtClean="0"/>
              <a:t>cvičení-Pohádkové</a:t>
            </a:r>
            <a:r>
              <a:rPr lang="cs-CZ" dirty="0" smtClean="0"/>
              <a:t> bytosti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Popis pohádkových bytostí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2.- 5. ročník ZŠ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Výběr oblečení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Výběr činností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Popis pohádkové bytosti /podle popisu mohou žáci nakreslit obrázky/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90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23688" y="2564904"/>
            <a:ext cx="8712968" cy="1323439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atin typeface="Harrington" pitchFamily="82" charset="0"/>
              </a:rPr>
              <a:t>Pohádkové bytosti</a:t>
            </a:r>
            <a:endParaRPr lang="cs-CZ" sz="8000" b="1" dirty="0">
              <a:latin typeface="Harringto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88343"/>
            <a:ext cx="4824536" cy="285302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20" y="639958"/>
            <a:ext cx="1828800" cy="18288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630" y="476672"/>
            <a:ext cx="1828800" cy="18288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6672"/>
            <a:ext cx="1828800" cy="18288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0" y="4581128"/>
            <a:ext cx="1828800" cy="18288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042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51520" y="908720"/>
            <a:ext cx="8136904" cy="2664296"/>
          </a:xfrm>
          <a:prstGeom prst="cloud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CO NOSÍ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958987" y="412027"/>
            <a:ext cx="11099374" cy="10376490"/>
          </a:xfrm>
        </p:spPr>
        <p:txBody>
          <a:bodyPr/>
          <a:lstStyle/>
          <a:p>
            <a:pPr hangingPunct="0"/>
            <a:endParaRPr lang="cs-CZ" dirty="0"/>
          </a:p>
          <a:p>
            <a:pPr hangingPunct="0"/>
            <a:endParaRPr lang="cs-CZ" dirty="0"/>
          </a:p>
          <a:p>
            <a:pPr marL="0" indent="0" hangingPunct="0">
              <a:buNone/>
            </a:pPr>
            <a:r>
              <a:rPr lang="cs-CZ" dirty="0" smtClean="0"/>
              <a:t>                                                                   ???????????</a:t>
            </a:r>
            <a:endParaRPr lang="cs-CZ" dirty="0"/>
          </a:p>
          <a:p>
            <a:pPr marL="0" indent="0" hangingPunct="0">
              <a:buNone/>
            </a:pPr>
            <a:r>
              <a:rPr lang="cs-CZ" dirty="0"/>
              <a:t> </a:t>
            </a:r>
            <a:r>
              <a:rPr lang="cs-CZ" dirty="0" smtClean="0"/>
              <a:t>                 Vyber, podle čeho poznáš </a:t>
            </a:r>
            <a:r>
              <a:rPr lang="cs-CZ" dirty="0"/>
              <a:t> </a:t>
            </a:r>
            <a:r>
              <a:rPr lang="cs-CZ" dirty="0" smtClean="0"/>
              <a:t>  v  .  .  .  .  .  a  </a:t>
            </a:r>
            <a:r>
              <a:rPr lang="cs-CZ" dirty="0"/>
              <a:t>!</a:t>
            </a:r>
          </a:p>
          <a:p>
            <a:pPr hangingPunct="0"/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102869"/>
              </p:ext>
            </p:extLst>
          </p:nvPr>
        </p:nvGraphicFramePr>
        <p:xfrm>
          <a:off x="467544" y="2780927"/>
          <a:ext cx="8208912" cy="3744415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57623"/>
                <a:gridCol w="4651289"/>
              </a:tblGrid>
              <a:tr h="748883"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zelený </a:t>
                      </a:r>
                      <a:r>
                        <a:rPr lang="cs-CZ" sz="1600" kern="50" dirty="0" err="1">
                          <a:effectLst/>
                        </a:rPr>
                        <a:t>fráček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střevíčky s podpatkem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</a:tr>
              <a:tr h="748883"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klobouček s pentličkami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mokrý šos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</a:tr>
              <a:tr h="748883"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růžovou vestu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roztrhanou košilku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</a:tr>
              <a:tr h="748883"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 dirty="0" smtClean="0">
                          <a:effectLst/>
                        </a:rPr>
                        <a:t>Černou kšiltovku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červené botky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</a:tr>
              <a:tr h="748883">
                <a:tc>
                  <a:txBody>
                    <a:bodyPr/>
                    <a:lstStyle/>
                    <a:p>
                      <a:pPr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mikinu s dinosaurem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starou chlupatou vestu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114300" marR="114300" marT="0" marB="0"/>
                </a:tc>
              </a:tr>
            </a:tbl>
          </a:graphicData>
        </a:graphic>
      </p:graphicFrame>
      <p:pic>
        <p:nvPicPr>
          <p:cNvPr id="1026" name="Picture 2" descr="C:\Users\vonicka\AppData\Local\Microsoft\Windows\Temporary Internet Files\Content.IE5\1SCLKOJX\MC90040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59"/>
            <a:ext cx="822325" cy="95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1SCLKOJX\MC900335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614" y="5013176"/>
            <a:ext cx="1815084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0253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alternativní postup 3"/>
          <p:cNvSpPr/>
          <p:nvPr/>
        </p:nvSpPr>
        <p:spPr>
          <a:xfrm>
            <a:off x="899592" y="1628800"/>
            <a:ext cx="7560840" cy="2592288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/>
              <a:t>Podtrhni věty, které popisují činnosti vodníka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Olupuje perníček. Spí v pařezové chaloupce. Chytá dušičky do hrnečku.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Přiklápí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hrnečky pokličkami. Prohání rybky v rybníce. Šije boty při měsíčku.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vonicka\AppData\Local\Microsoft\Windows\Temporary Internet Files\Content.IE5\2PRM99UH\MC90033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8"/>
            <a:ext cx="1831543" cy="131582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2051" name="Picture 3" descr="C:\Users\vonicka\AppData\Local\Microsoft\Windows\Temporary Internet Files\Content.IE5\ISAGG9W2\MC9003351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50476"/>
            <a:ext cx="1818742" cy="159562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C7146IGW\MC900332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0476"/>
            <a:ext cx="1831543" cy="148224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46652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029" y="-30765"/>
            <a:ext cx="91440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Stručně popiš, jak </a:t>
            </a:r>
            <a:r>
              <a:rPr lang="cs-CZ" dirty="0" smtClean="0"/>
              <a:t>vypadal Jeníček</a:t>
            </a:r>
            <a:br>
              <a:rPr lang="cs-CZ" dirty="0" smtClean="0"/>
            </a:br>
            <a:r>
              <a:rPr lang="cs-CZ" dirty="0" smtClean="0"/>
              <a:t>  před vykrmením /O perníkové chaloupce/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8389930"/>
              </p:ext>
            </p:extLst>
          </p:nvPr>
        </p:nvGraphicFramePr>
        <p:xfrm>
          <a:off x="251520" y="1556791"/>
          <a:ext cx="8892480" cy="530121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2350124"/>
                <a:gridCol w="6542356"/>
              </a:tblGrid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 smtClean="0">
                          <a:effectLst/>
                        </a:rPr>
                        <a:t>Obličej /oči, tváře,……/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Výraz (nálada)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Postava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Vlasy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83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Oděv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</a:tbl>
          </a:graphicData>
        </a:graphic>
      </p:graphicFrame>
      <p:pic>
        <p:nvPicPr>
          <p:cNvPr id="3073" name="Picture 1" descr="C:\Users\vonicka\AppData\Local\Microsoft\Windows\Temporary Internet Files\Content.IE5\2PRM99UH\MC900422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70" y="4010025"/>
            <a:ext cx="1800225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48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eníček po vykrmení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662920"/>
              </p:ext>
            </p:extLst>
          </p:nvPr>
        </p:nvGraphicFramePr>
        <p:xfrm>
          <a:off x="467544" y="1484781"/>
          <a:ext cx="8352928" cy="511257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207529"/>
                <a:gridCol w="6145399"/>
              </a:tblGrid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 smtClean="0">
                          <a:effectLst/>
                        </a:rPr>
                        <a:t>Obličej</a:t>
                      </a:r>
                      <a:r>
                        <a:rPr lang="cs-CZ" sz="1600" kern="50" baseline="0" dirty="0" smtClean="0">
                          <a:effectLst/>
                        </a:rPr>
                        <a:t> /</a:t>
                      </a:r>
                      <a:r>
                        <a:rPr lang="cs-CZ" sz="1600" kern="50" baseline="0" dirty="0" err="1" smtClean="0">
                          <a:effectLst/>
                        </a:rPr>
                        <a:t>oči,tváře</a:t>
                      </a:r>
                      <a:r>
                        <a:rPr lang="cs-CZ" sz="1600" kern="50" baseline="0" dirty="0" smtClean="0">
                          <a:effectLst/>
                        </a:rPr>
                        <a:t>,………./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Výraz (nálada)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Postava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Vlasy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  <a:tr h="8520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>
                          <a:effectLst/>
                        </a:rPr>
                        <a:t>Oděv</a:t>
                      </a:r>
                      <a:endParaRPr lang="cs-CZ" sz="1200" kern="5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 marL="34925" marR="34925" marT="34925" marB="34925"/>
                </a:tc>
              </a:tr>
            </a:tbl>
          </a:graphicData>
        </a:graphic>
      </p:graphicFrame>
      <p:pic>
        <p:nvPicPr>
          <p:cNvPr id="4097" name="Picture 1" descr="C:\Users\vonicka\AppData\Local\Microsoft\Windows\Temporary Internet Files\Content.IE5\ISAGG9W2\MC900390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396855"/>
            <a:ext cx="163860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70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cs-CZ" dirty="0" smtClean="0"/>
          </a:p>
          <a:p>
            <a:pPr eaLnBrk="1" hangingPunct="1"/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pPr eaLnBrk="1" hangingPunct="1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4948772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175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Prezentace aplikace PowerPoint</vt:lpstr>
      <vt:lpstr>ANOTACE</vt:lpstr>
      <vt:lpstr>Prezentace aplikace PowerPoint</vt:lpstr>
      <vt:lpstr>CO NOSÍ ?</vt:lpstr>
      <vt:lpstr> Podtrhni věty, které popisují činnosti vodníka.</vt:lpstr>
      <vt:lpstr>Stručně popiš, jak vypadal Jeníček   před vykrmením /O perníkové chaloupce/</vt:lpstr>
      <vt:lpstr>Jeníček po vykrmení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30</cp:revision>
  <dcterms:created xsi:type="dcterms:W3CDTF">2011-06-20T10:40:08Z</dcterms:created>
  <dcterms:modified xsi:type="dcterms:W3CDTF">2013-06-09T17:59:04Z</dcterms:modified>
</cp:coreProperties>
</file>