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  <p:sldMasterId id="2147483660" r:id="rId2"/>
  </p:sldMasterIdLst>
  <p:sldIdLst>
    <p:sldId id="262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71" autoAdjust="0"/>
  </p:normalViewPr>
  <p:slideViewPr>
    <p:cSldViewPr>
      <p:cViewPr>
        <p:scale>
          <a:sx n="78" d="100"/>
          <a:sy n="78" d="100"/>
        </p:scale>
        <p:origin x="-11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0417573"/>
              </p:ext>
            </p:extLst>
          </p:nvPr>
        </p:nvGraphicFramePr>
        <p:xfrm>
          <a:off x="971600" y="2924944"/>
          <a:ext cx="7416823" cy="3346704"/>
        </p:xfrm>
        <a:graphic>
          <a:graphicData uri="http://schemas.openxmlformats.org/drawingml/2006/table">
            <a:tbl>
              <a:tblPr firstRow="1" firstCol="1" bandRow="1"/>
              <a:tblGrid>
                <a:gridCol w="1391930"/>
                <a:gridCol w="132337"/>
                <a:gridCol w="5892556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VY_32_INOVACE_4C_2_London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(2)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4C_Aj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7.tř.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1.10.2012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A,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Současně se seznámí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hlavním městem Velké Británie . Než se žáci začnou seznamovat s Londýnem, naladí se diskusí související s tímto tématem (brainstorming).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000" i="1" dirty="0" err="1" smtClean="0"/>
              <a:t>Write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the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names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of</a:t>
            </a:r>
            <a:r>
              <a:rPr lang="cs-CZ" sz="5000" i="1" dirty="0" smtClean="0"/>
              <a:t>:</a:t>
            </a:r>
          </a:p>
          <a:p>
            <a:pPr marL="0" indent="0">
              <a:buNone/>
            </a:pPr>
            <a:r>
              <a:rPr lang="cs-CZ" sz="5000" dirty="0" smtClean="0"/>
              <a:t>	</a:t>
            </a:r>
            <a:r>
              <a:rPr lang="cs-CZ" sz="4500" b="1" dirty="0" smtClean="0">
                <a:solidFill>
                  <a:srgbClr val="FF0000"/>
                </a:solidFill>
              </a:rPr>
              <a:t>1. </a:t>
            </a:r>
            <a:r>
              <a:rPr lang="cs-CZ" sz="4500" b="1" dirty="0" err="1" smtClean="0">
                <a:solidFill>
                  <a:srgbClr val="FF0000"/>
                </a:solidFill>
              </a:rPr>
              <a:t>two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buildings</a:t>
            </a:r>
            <a:endParaRPr lang="cs-CZ" sz="45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	2. a street</a:t>
            </a:r>
          </a:p>
          <a:p>
            <a:pPr marL="0" indent="0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	3. a </a:t>
            </a:r>
            <a:r>
              <a:rPr lang="cs-CZ" sz="4500" b="1" dirty="0" err="1" smtClean="0">
                <a:solidFill>
                  <a:srgbClr val="FF0000"/>
                </a:solidFill>
              </a:rPr>
              <a:t>football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ground</a:t>
            </a:r>
            <a:endParaRPr lang="cs-CZ" sz="45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500" b="1" dirty="0" smtClean="0">
                <a:solidFill>
                  <a:srgbClr val="FF0000"/>
                </a:solidFill>
              </a:rPr>
              <a:t>	4. </a:t>
            </a:r>
            <a:r>
              <a:rPr lang="cs-CZ" sz="4500" b="1" dirty="0" err="1" smtClean="0">
                <a:solidFill>
                  <a:srgbClr val="FF0000"/>
                </a:solidFill>
              </a:rPr>
              <a:t>an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airport</a:t>
            </a:r>
            <a:endParaRPr lang="cs-CZ" sz="45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London?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4043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000" i="1" dirty="0" err="1" smtClean="0"/>
              <a:t>Discuss</a:t>
            </a:r>
            <a:r>
              <a:rPr lang="cs-CZ" sz="5000" i="1" dirty="0" smtClean="0"/>
              <a:t> these </a:t>
            </a:r>
            <a:r>
              <a:rPr lang="cs-CZ" sz="5000" i="1" dirty="0" err="1" smtClean="0"/>
              <a:t>questions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with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another</a:t>
            </a:r>
            <a:r>
              <a:rPr lang="cs-CZ" sz="5000" i="1" dirty="0" smtClean="0"/>
              <a:t> student:</a:t>
            </a:r>
          </a:p>
          <a:p>
            <a:pPr marL="0" indent="0">
              <a:buNone/>
            </a:pPr>
            <a:r>
              <a:rPr lang="cs-CZ" sz="5000" dirty="0"/>
              <a:t>	</a:t>
            </a:r>
            <a:r>
              <a:rPr lang="cs-CZ" sz="4500" b="1" dirty="0" smtClean="0">
                <a:solidFill>
                  <a:srgbClr val="FF0000"/>
                </a:solidFill>
              </a:rPr>
              <a:t>1. </a:t>
            </a:r>
            <a:r>
              <a:rPr lang="cs-CZ" sz="4500" b="1" dirty="0" err="1" smtClean="0">
                <a:solidFill>
                  <a:srgbClr val="FF0000"/>
                </a:solidFill>
              </a:rPr>
              <a:t>How</a:t>
            </a:r>
            <a:r>
              <a:rPr lang="cs-CZ" sz="4500" b="1" dirty="0" smtClean="0">
                <a:solidFill>
                  <a:srgbClr val="FF0000"/>
                </a:solidFill>
              </a:rPr>
              <a:t> many </a:t>
            </a:r>
            <a:r>
              <a:rPr lang="cs-CZ" sz="4500" b="1" dirty="0" err="1" smtClean="0">
                <a:solidFill>
                  <a:srgbClr val="FF0000"/>
                </a:solidFill>
              </a:rPr>
              <a:t>kings</a:t>
            </a:r>
            <a:r>
              <a:rPr lang="cs-CZ" sz="4500" b="1" dirty="0" smtClean="0">
                <a:solidFill>
                  <a:srgbClr val="FF0000"/>
                </a:solidFill>
              </a:rPr>
              <a:t> 		and </a:t>
            </a:r>
            <a:r>
              <a:rPr lang="cs-CZ" sz="4500" b="1" dirty="0" err="1" smtClean="0">
                <a:solidFill>
                  <a:srgbClr val="FF0000"/>
                </a:solidFill>
              </a:rPr>
              <a:t>queens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of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Britain</a:t>
            </a:r>
            <a:r>
              <a:rPr lang="cs-CZ" sz="4500" b="1" dirty="0" smtClean="0">
                <a:solidFill>
                  <a:srgbClr val="FF0000"/>
                </a:solidFill>
              </a:rPr>
              <a:t> 	</a:t>
            </a:r>
            <a:r>
              <a:rPr lang="cs-CZ" sz="4500" b="1" dirty="0" err="1" smtClean="0">
                <a:solidFill>
                  <a:srgbClr val="FF0000"/>
                </a:solidFill>
              </a:rPr>
              <a:t>can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you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name</a:t>
            </a:r>
            <a:r>
              <a:rPr lang="cs-CZ" sz="4500" b="1" dirty="0" smtClean="0">
                <a:solidFill>
                  <a:srgbClr val="FF0000"/>
                </a:solidFill>
              </a:rPr>
              <a:t>?</a:t>
            </a:r>
            <a:endParaRPr lang="cs-CZ" sz="45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London?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6530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000" i="1" dirty="0" err="1" smtClean="0"/>
              <a:t>Discuss</a:t>
            </a:r>
            <a:r>
              <a:rPr lang="cs-CZ" sz="5000" i="1" dirty="0" smtClean="0"/>
              <a:t> these </a:t>
            </a:r>
            <a:r>
              <a:rPr lang="cs-CZ" sz="5000" i="1" dirty="0" err="1" smtClean="0"/>
              <a:t>questions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with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another</a:t>
            </a:r>
            <a:r>
              <a:rPr lang="cs-CZ" sz="5000" i="1" dirty="0" smtClean="0"/>
              <a:t> student:</a:t>
            </a:r>
          </a:p>
          <a:p>
            <a:pPr marL="0" indent="0">
              <a:buNone/>
            </a:pPr>
            <a:r>
              <a:rPr lang="cs-CZ" sz="5000" dirty="0"/>
              <a:t>	</a:t>
            </a:r>
            <a:r>
              <a:rPr lang="cs-CZ" sz="4500" b="1" dirty="0" smtClean="0">
                <a:solidFill>
                  <a:srgbClr val="FF0000"/>
                </a:solidFill>
              </a:rPr>
              <a:t>2. </a:t>
            </a:r>
            <a:r>
              <a:rPr lang="cs-CZ" sz="4500" b="1" dirty="0" err="1" smtClean="0">
                <a:solidFill>
                  <a:srgbClr val="FF0000"/>
                </a:solidFill>
              </a:rPr>
              <a:t>Name</a:t>
            </a:r>
            <a:r>
              <a:rPr lang="cs-CZ" sz="4500" b="1" dirty="0" smtClean="0">
                <a:solidFill>
                  <a:srgbClr val="FF0000"/>
                </a:solidFill>
              </a:rPr>
              <a:t> a </a:t>
            </a:r>
            <a:r>
              <a:rPr lang="cs-CZ" sz="4500" b="1" dirty="0" err="1" smtClean="0">
                <a:solidFill>
                  <a:srgbClr val="FF0000"/>
                </a:solidFill>
              </a:rPr>
              <a:t>famous</a:t>
            </a:r>
            <a:r>
              <a:rPr lang="cs-CZ" sz="4500" b="1" dirty="0" smtClean="0">
                <a:solidFill>
                  <a:srgbClr val="FF0000"/>
                </a:solidFill>
              </a:rPr>
              <a:t> 	</a:t>
            </a:r>
            <a:r>
              <a:rPr lang="cs-CZ" sz="4500" b="1" dirty="0" err="1" smtClean="0">
                <a:solidFill>
                  <a:srgbClr val="FF0000"/>
                </a:solidFill>
              </a:rPr>
              <a:t>work</a:t>
            </a:r>
            <a:r>
              <a:rPr lang="cs-CZ" sz="4500" b="1" dirty="0" smtClean="0">
                <a:solidFill>
                  <a:srgbClr val="FF0000"/>
                </a:solidFill>
              </a:rPr>
              <a:t> 	</a:t>
            </a:r>
            <a:r>
              <a:rPr lang="cs-CZ" sz="4500" b="1" dirty="0" err="1" smtClean="0">
                <a:solidFill>
                  <a:srgbClr val="FF0000"/>
                </a:solidFill>
              </a:rPr>
              <a:t>of</a:t>
            </a:r>
            <a:r>
              <a:rPr lang="cs-CZ" sz="4500" b="1" dirty="0" smtClean="0">
                <a:solidFill>
                  <a:srgbClr val="FF0000"/>
                </a:solidFill>
              </a:rPr>
              <a:t> art. Do </a:t>
            </a:r>
            <a:r>
              <a:rPr lang="cs-CZ" sz="4500" b="1" dirty="0" err="1" smtClean="0">
                <a:solidFill>
                  <a:srgbClr val="FF0000"/>
                </a:solidFill>
              </a:rPr>
              <a:t>you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like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it</a:t>
            </a:r>
            <a:r>
              <a:rPr lang="cs-CZ" sz="4500" b="1" dirty="0" smtClean="0">
                <a:solidFill>
                  <a:srgbClr val="FF0000"/>
                </a:solidFill>
              </a:rPr>
              <a:t>? 	</a:t>
            </a:r>
            <a:r>
              <a:rPr lang="cs-CZ" sz="4500" b="1" dirty="0" err="1" smtClean="0">
                <a:solidFill>
                  <a:srgbClr val="FF0000"/>
                </a:solidFill>
              </a:rPr>
              <a:t>Why</a:t>
            </a:r>
            <a:r>
              <a:rPr lang="cs-CZ" sz="4500" b="1" dirty="0" smtClean="0">
                <a:solidFill>
                  <a:srgbClr val="FF0000"/>
                </a:solidFill>
              </a:rPr>
              <a:t> (not)? </a:t>
            </a:r>
            <a:endParaRPr lang="cs-CZ" sz="45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London?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0229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000" i="1" dirty="0" err="1" smtClean="0"/>
              <a:t>Discuss</a:t>
            </a:r>
            <a:r>
              <a:rPr lang="cs-CZ" sz="5000" i="1" dirty="0" smtClean="0"/>
              <a:t> these </a:t>
            </a:r>
            <a:r>
              <a:rPr lang="cs-CZ" sz="5000" i="1" dirty="0" err="1" smtClean="0"/>
              <a:t>questions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with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another</a:t>
            </a:r>
            <a:r>
              <a:rPr lang="cs-CZ" sz="5000" i="1" dirty="0" smtClean="0"/>
              <a:t> student:</a:t>
            </a:r>
          </a:p>
          <a:p>
            <a:pPr marL="0" indent="0">
              <a:buNone/>
            </a:pPr>
            <a:r>
              <a:rPr lang="cs-CZ" sz="5000" dirty="0"/>
              <a:t>	</a:t>
            </a:r>
            <a:r>
              <a:rPr lang="cs-CZ" sz="4500" b="1" dirty="0" smtClean="0">
                <a:solidFill>
                  <a:srgbClr val="FF0000"/>
                </a:solidFill>
              </a:rPr>
              <a:t>3. In </a:t>
            </a:r>
            <a:r>
              <a:rPr lang="cs-CZ" sz="4500" b="1" dirty="0" err="1" smtClean="0">
                <a:solidFill>
                  <a:srgbClr val="FF0000"/>
                </a:solidFill>
              </a:rPr>
              <a:t>your</a:t>
            </a:r>
            <a:r>
              <a:rPr lang="cs-CZ" sz="4500" b="1" dirty="0" smtClean="0">
                <a:solidFill>
                  <a:srgbClr val="FF0000"/>
                </a:solidFill>
              </a:rPr>
              <a:t> area, are 	</a:t>
            </a:r>
            <a:r>
              <a:rPr lang="cs-CZ" sz="4500" b="1" dirty="0" err="1" smtClean="0">
                <a:solidFill>
                  <a:srgbClr val="FF0000"/>
                </a:solidFill>
              </a:rPr>
              <a:t>there</a:t>
            </a:r>
            <a:r>
              <a:rPr lang="cs-CZ" sz="4500" b="1" dirty="0" smtClean="0">
                <a:solidFill>
                  <a:srgbClr val="FF0000"/>
                </a:solidFill>
              </a:rPr>
              <a:t> 	more </a:t>
            </a:r>
            <a:r>
              <a:rPr lang="cs-CZ" sz="4500" b="1" dirty="0" err="1" smtClean="0">
                <a:solidFill>
                  <a:srgbClr val="FF0000"/>
                </a:solidFill>
              </a:rPr>
              <a:t>new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or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old</a:t>
            </a:r>
            <a:r>
              <a:rPr lang="cs-CZ" sz="4500" b="1" dirty="0" smtClean="0">
                <a:solidFill>
                  <a:srgbClr val="FF0000"/>
                </a:solidFill>
              </a:rPr>
              <a:t> 	</a:t>
            </a:r>
            <a:r>
              <a:rPr lang="cs-CZ" sz="4500" b="1" dirty="0" err="1" smtClean="0">
                <a:solidFill>
                  <a:srgbClr val="FF0000"/>
                </a:solidFill>
              </a:rPr>
              <a:t>buildings</a:t>
            </a:r>
            <a:r>
              <a:rPr lang="cs-CZ" sz="4500" b="1" dirty="0" smtClean="0">
                <a:solidFill>
                  <a:srgbClr val="FF0000"/>
                </a:solidFill>
              </a:rPr>
              <a:t>? </a:t>
            </a:r>
            <a:r>
              <a:rPr lang="cs-CZ" sz="4500" b="1" dirty="0" err="1" smtClean="0">
                <a:solidFill>
                  <a:srgbClr val="FF0000"/>
                </a:solidFill>
              </a:rPr>
              <a:t>Which</a:t>
            </a:r>
            <a:r>
              <a:rPr lang="cs-CZ" sz="4500" b="1" dirty="0" smtClean="0">
                <a:solidFill>
                  <a:srgbClr val="FF0000"/>
                </a:solidFill>
              </a:rPr>
              <a:t> do 	</a:t>
            </a:r>
            <a:r>
              <a:rPr lang="cs-CZ" sz="4500" b="1" dirty="0" err="1" smtClean="0">
                <a:solidFill>
                  <a:srgbClr val="FF0000"/>
                </a:solidFill>
              </a:rPr>
              <a:t>you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like</a:t>
            </a:r>
            <a:r>
              <a:rPr lang="cs-CZ" sz="4500" b="1" dirty="0" smtClean="0">
                <a:solidFill>
                  <a:srgbClr val="FF0000"/>
                </a:solidFill>
              </a:rPr>
              <a:t> more?</a:t>
            </a:r>
            <a:endParaRPr lang="cs-CZ" sz="45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London?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1977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000" i="1" dirty="0" err="1" smtClean="0"/>
              <a:t>Discuss</a:t>
            </a:r>
            <a:r>
              <a:rPr lang="cs-CZ" sz="5000" i="1" dirty="0" smtClean="0"/>
              <a:t> these </a:t>
            </a:r>
            <a:r>
              <a:rPr lang="cs-CZ" sz="5000" i="1" dirty="0" err="1" smtClean="0"/>
              <a:t>questions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with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another</a:t>
            </a:r>
            <a:r>
              <a:rPr lang="cs-CZ" sz="5000" i="1" dirty="0" smtClean="0"/>
              <a:t> student:</a:t>
            </a:r>
          </a:p>
          <a:p>
            <a:pPr marL="0" indent="0">
              <a:buNone/>
            </a:pPr>
            <a:r>
              <a:rPr lang="cs-CZ" sz="4300" dirty="0"/>
              <a:t>	</a:t>
            </a:r>
            <a:r>
              <a:rPr lang="cs-CZ" sz="4300" b="1" dirty="0" smtClean="0">
                <a:solidFill>
                  <a:srgbClr val="FF0000"/>
                </a:solidFill>
              </a:rPr>
              <a:t>4. </a:t>
            </a:r>
            <a:r>
              <a:rPr lang="cs-CZ" sz="4300" b="1" dirty="0" err="1" smtClean="0">
                <a:solidFill>
                  <a:srgbClr val="FF0000"/>
                </a:solidFill>
              </a:rPr>
              <a:t>You</a:t>
            </a:r>
            <a:r>
              <a:rPr lang="cs-CZ" sz="4300" b="1" dirty="0" smtClean="0">
                <a:solidFill>
                  <a:srgbClr val="FF0000"/>
                </a:solidFill>
              </a:rPr>
              <a:t> are in London </a:t>
            </a:r>
            <a:r>
              <a:rPr lang="cs-CZ" sz="4300" b="1" dirty="0" err="1" smtClean="0">
                <a:solidFill>
                  <a:srgbClr val="FF0000"/>
                </a:solidFill>
              </a:rPr>
              <a:t>for</a:t>
            </a:r>
            <a:r>
              <a:rPr lang="cs-CZ" sz="4300" b="1" dirty="0" smtClean="0">
                <a:solidFill>
                  <a:srgbClr val="FF0000"/>
                </a:solidFill>
              </a:rPr>
              <a:t> 	</a:t>
            </a:r>
            <a:r>
              <a:rPr lang="cs-CZ" sz="4300" b="1" dirty="0" err="1" smtClean="0">
                <a:solidFill>
                  <a:srgbClr val="FF0000"/>
                </a:solidFill>
              </a:rPr>
              <a:t>one</a:t>
            </a:r>
            <a:r>
              <a:rPr lang="cs-CZ" sz="4300" b="1" dirty="0" smtClean="0">
                <a:solidFill>
                  <a:srgbClr val="FF0000"/>
                </a:solidFill>
              </a:rPr>
              <a:t> </a:t>
            </a:r>
            <a:r>
              <a:rPr lang="cs-CZ" sz="4300" b="1" dirty="0" err="1" smtClean="0">
                <a:solidFill>
                  <a:srgbClr val="FF0000"/>
                </a:solidFill>
              </a:rPr>
              <a:t>day</a:t>
            </a:r>
            <a:r>
              <a:rPr lang="cs-CZ" sz="4300" b="1" dirty="0" smtClean="0">
                <a:solidFill>
                  <a:srgbClr val="FF0000"/>
                </a:solidFill>
              </a:rPr>
              <a:t>. Are </a:t>
            </a:r>
            <a:r>
              <a:rPr lang="cs-CZ" sz="4300" b="1" dirty="0" err="1" smtClean="0">
                <a:solidFill>
                  <a:srgbClr val="FF0000"/>
                </a:solidFill>
              </a:rPr>
              <a:t>you</a:t>
            </a:r>
            <a:r>
              <a:rPr lang="cs-CZ" sz="4300" b="1" dirty="0" smtClean="0">
                <a:solidFill>
                  <a:srgbClr val="FF0000"/>
                </a:solidFill>
              </a:rPr>
              <a:t> </a:t>
            </a:r>
            <a:r>
              <a:rPr lang="cs-CZ" sz="4300" b="1" dirty="0" err="1" smtClean="0">
                <a:solidFill>
                  <a:srgbClr val="FF0000"/>
                </a:solidFill>
              </a:rPr>
              <a:t>going</a:t>
            </a:r>
            <a:r>
              <a:rPr lang="cs-CZ" sz="4300" b="1" dirty="0" smtClean="0">
                <a:solidFill>
                  <a:srgbClr val="FF0000"/>
                </a:solidFill>
              </a:rPr>
              <a:t> 	to 	visit a museum </a:t>
            </a:r>
            <a:r>
              <a:rPr lang="cs-CZ" sz="4300" b="1" dirty="0" err="1" smtClean="0">
                <a:solidFill>
                  <a:srgbClr val="FF0000"/>
                </a:solidFill>
              </a:rPr>
              <a:t>or</a:t>
            </a:r>
            <a:r>
              <a:rPr lang="cs-CZ" sz="4300" b="1" dirty="0" smtClean="0">
                <a:solidFill>
                  <a:srgbClr val="FF0000"/>
                </a:solidFill>
              </a:rPr>
              <a:t> </a:t>
            </a:r>
            <a:r>
              <a:rPr lang="cs-CZ" sz="4300" b="1" dirty="0" err="1" smtClean="0">
                <a:solidFill>
                  <a:srgbClr val="FF0000"/>
                </a:solidFill>
              </a:rPr>
              <a:t>see</a:t>
            </a:r>
            <a:r>
              <a:rPr lang="cs-CZ" sz="4300" b="1" dirty="0" smtClean="0">
                <a:solidFill>
                  <a:srgbClr val="FF0000"/>
                </a:solidFill>
              </a:rPr>
              <a:t> a 	play? </a:t>
            </a:r>
            <a:r>
              <a:rPr lang="cs-CZ" sz="4300" b="1" dirty="0" err="1" smtClean="0">
                <a:solidFill>
                  <a:srgbClr val="FF0000"/>
                </a:solidFill>
              </a:rPr>
              <a:t>Why</a:t>
            </a:r>
            <a:r>
              <a:rPr lang="cs-CZ" sz="4300" b="1" dirty="0" smtClean="0">
                <a:solidFill>
                  <a:srgbClr val="FF0000"/>
                </a:solidFill>
              </a:rPr>
              <a:t>?</a:t>
            </a:r>
            <a:endParaRPr lang="cs-CZ" sz="43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London?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3110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000" i="1" dirty="0" err="1" smtClean="0"/>
              <a:t>Discuss</a:t>
            </a:r>
            <a:r>
              <a:rPr lang="cs-CZ" sz="5000" i="1" dirty="0" smtClean="0"/>
              <a:t> these </a:t>
            </a:r>
            <a:r>
              <a:rPr lang="cs-CZ" sz="5000" i="1" dirty="0" err="1" smtClean="0"/>
              <a:t>questions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with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another</a:t>
            </a:r>
            <a:r>
              <a:rPr lang="cs-CZ" sz="5000" i="1" dirty="0" smtClean="0"/>
              <a:t> student:</a:t>
            </a:r>
          </a:p>
          <a:p>
            <a:pPr marL="0" indent="0">
              <a:buNone/>
            </a:pPr>
            <a:r>
              <a:rPr lang="cs-CZ" sz="5000" dirty="0"/>
              <a:t>	</a:t>
            </a:r>
            <a:r>
              <a:rPr lang="cs-CZ" sz="4500" b="1" dirty="0" smtClean="0">
                <a:solidFill>
                  <a:srgbClr val="FF0000"/>
                </a:solidFill>
              </a:rPr>
              <a:t>5. </a:t>
            </a:r>
            <a:r>
              <a:rPr lang="cs-CZ" sz="4500" b="1" dirty="0" err="1" smtClean="0">
                <a:solidFill>
                  <a:srgbClr val="FF0000"/>
                </a:solidFill>
              </a:rPr>
              <a:t>What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is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the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capital</a:t>
            </a:r>
            <a:r>
              <a:rPr lang="cs-CZ" sz="4500" b="1" dirty="0" smtClean="0">
                <a:solidFill>
                  <a:srgbClr val="FF0000"/>
                </a:solidFill>
              </a:rPr>
              <a:t> city 	</a:t>
            </a:r>
            <a:r>
              <a:rPr lang="cs-CZ" sz="4500" b="1" dirty="0" err="1" smtClean="0">
                <a:solidFill>
                  <a:srgbClr val="FF0000"/>
                </a:solidFill>
              </a:rPr>
              <a:t>of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your</a:t>
            </a:r>
            <a:r>
              <a:rPr lang="cs-CZ" sz="4500" b="1" dirty="0" smtClean="0">
                <a:solidFill>
                  <a:srgbClr val="FF0000"/>
                </a:solidFill>
              </a:rPr>
              <a:t> country? </a:t>
            </a:r>
            <a:r>
              <a:rPr lang="cs-CZ" sz="4500" b="1" dirty="0" err="1" smtClean="0">
                <a:solidFill>
                  <a:srgbClr val="FF0000"/>
                </a:solidFill>
              </a:rPr>
              <a:t>Why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is</a:t>
            </a:r>
            <a:r>
              <a:rPr lang="cs-CZ" sz="4500" b="1" dirty="0" smtClean="0">
                <a:solidFill>
                  <a:srgbClr val="FF0000"/>
                </a:solidFill>
              </a:rPr>
              <a:t> 	</a:t>
            </a:r>
            <a:r>
              <a:rPr lang="cs-CZ" sz="4500" b="1" dirty="0" err="1" smtClean="0">
                <a:solidFill>
                  <a:srgbClr val="FF0000"/>
                </a:solidFill>
              </a:rPr>
              <a:t>that</a:t>
            </a:r>
            <a:r>
              <a:rPr lang="cs-CZ" sz="4500" b="1" dirty="0" smtClean="0">
                <a:solidFill>
                  <a:srgbClr val="FF0000"/>
                </a:solidFill>
              </a:rPr>
              <a:t> city </a:t>
            </a:r>
            <a:r>
              <a:rPr lang="cs-CZ" sz="4500" b="1" dirty="0" err="1" smtClean="0">
                <a:solidFill>
                  <a:srgbClr val="FF0000"/>
                </a:solidFill>
              </a:rPr>
              <a:t>the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capital</a:t>
            </a:r>
            <a:r>
              <a:rPr lang="cs-CZ" sz="4500" b="1" dirty="0" smtClean="0">
                <a:solidFill>
                  <a:srgbClr val="FF0000"/>
                </a:solidFill>
              </a:rPr>
              <a:t>?</a:t>
            </a:r>
            <a:endParaRPr lang="cs-CZ" sz="45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London?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136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000" i="1" dirty="0" err="1" smtClean="0"/>
              <a:t>Discuss</a:t>
            </a:r>
            <a:r>
              <a:rPr lang="cs-CZ" sz="5000" i="1" dirty="0" smtClean="0"/>
              <a:t> these </a:t>
            </a:r>
            <a:r>
              <a:rPr lang="cs-CZ" sz="5000" i="1" dirty="0" err="1" smtClean="0"/>
              <a:t>questions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with</a:t>
            </a:r>
            <a:r>
              <a:rPr lang="cs-CZ" sz="5000" i="1" dirty="0" smtClean="0"/>
              <a:t> </a:t>
            </a:r>
            <a:r>
              <a:rPr lang="cs-CZ" sz="5000" i="1" dirty="0" err="1" smtClean="0"/>
              <a:t>another</a:t>
            </a:r>
            <a:r>
              <a:rPr lang="cs-CZ" sz="5000" i="1" dirty="0" smtClean="0"/>
              <a:t> student:</a:t>
            </a:r>
          </a:p>
          <a:p>
            <a:pPr marL="0" indent="0">
              <a:buNone/>
            </a:pPr>
            <a:r>
              <a:rPr lang="cs-CZ" sz="5000" dirty="0">
                <a:solidFill>
                  <a:srgbClr val="FF0000"/>
                </a:solidFill>
              </a:rPr>
              <a:t>	</a:t>
            </a:r>
            <a:r>
              <a:rPr lang="cs-CZ" sz="4500" b="1" dirty="0" smtClean="0">
                <a:solidFill>
                  <a:srgbClr val="FF0000"/>
                </a:solidFill>
              </a:rPr>
              <a:t>6. </a:t>
            </a:r>
            <a:r>
              <a:rPr lang="cs-CZ" sz="4500" b="1" dirty="0" err="1" smtClean="0">
                <a:solidFill>
                  <a:srgbClr val="FF0000"/>
                </a:solidFill>
              </a:rPr>
              <a:t>Is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there</a:t>
            </a:r>
            <a:r>
              <a:rPr lang="cs-CZ" sz="4500" b="1" dirty="0" smtClean="0">
                <a:solidFill>
                  <a:srgbClr val="FF0000"/>
                </a:solidFill>
              </a:rPr>
              <a:t> a street 	market </a:t>
            </a:r>
            <a:r>
              <a:rPr lang="cs-CZ" sz="4500" b="1" dirty="0" err="1" smtClean="0">
                <a:solidFill>
                  <a:srgbClr val="FF0000"/>
                </a:solidFill>
              </a:rPr>
              <a:t>near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your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home</a:t>
            </a:r>
            <a:r>
              <a:rPr lang="cs-CZ" sz="4500" b="1" dirty="0" smtClean="0">
                <a:solidFill>
                  <a:srgbClr val="FF0000"/>
                </a:solidFill>
              </a:rPr>
              <a:t>? 	</a:t>
            </a:r>
            <a:r>
              <a:rPr lang="cs-CZ" sz="4500" b="1" dirty="0" err="1" smtClean="0">
                <a:solidFill>
                  <a:srgbClr val="FF0000"/>
                </a:solidFill>
              </a:rPr>
              <a:t>What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can</a:t>
            </a:r>
            <a:r>
              <a:rPr lang="cs-CZ" sz="4500" b="1" dirty="0" smtClean="0">
                <a:solidFill>
                  <a:srgbClr val="FF0000"/>
                </a:solidFill>
              </a:rPr>
              <a:t> 	</a:t>
            </a:r>
            <a:r>
              <a:rPr lang="cs-CZ" sz="4500" b="1" dirty="0" err="1" smtClean="0">
                <a:solidFill>
                  <a:srgbClr val="FF0000"/>
                </a:solidFill>
              </a:rPr>
              <a:t>you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buy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there</a:t>
            </a:r>
            <a:r>
              <a:rPr lang="cs-CZ" sz="4500" b="1" dirty="0" smtClean="0">
                <a:solidFill>
                  <a:srgbClr val="FF0000"/>
                </a:solidFill>
              </a:rPr>
              <a:t>?</a:t>
            </a:r>
            <a:endParaRPr lang="cs-CZ" sz="45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London?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9509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0307116"/>
              </p:ext>
            </p:extLst>
          </p:nvPr>
        </p:nvGraphicFramePr>
        <p:xfrm>
          <a:off x="1369036" y="3233738"/>
          <a:ext cx="6405925" cy="15392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183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Shluk</vt:lpstr>
      <vt:lpstr>Prezentace aplikace PowerPoint</vt:lpstr>
      <vt:lpstr>What do you know about London?</vt:lpstr>
      <vt:lpstr>What do you know about London?</vt:lpstr>
      <vt:lpstr>What do you know about London?</vt:lpstr>
      <vt:lpstr>What do you know about London?</vt:lpstr>
      <vt:lpstr>What do you know about London?</vt:lpstr>
      <vt:lpstr>What do you know about London?</vt:lpstr>
      <vt:lpstr>What do you know about London?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44</cp:revision>
  <dcterms:created xsi:type="dcterms:W3CDTF">2012-04-04T05:08:45Z</dcterms:created>
  <dcterms:modified xsi:type="dcterms:W3CDTF">2013-06-10T06:00:23Z</dcterms:modified>
</cp:coreProperties>
</file>