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72" r:id="rId3"/>
    <p:sldId id="274" r:id="rId4"/>
    <p:sldId id="273" r:id="rId5"/>
    <p:sldId id="275" r:id="rId6"/>
    <p:sldId id="265" r:id="rId7"/>
    <p:sldId id="277" r:id="rId8"/>
    <p:sldId id="266" r:id="rId9"/>
    <p:sldId id="278" r:id="rId10"/>
    <p:sldId id="267" r:id="rId11"/>
    <p:sldId id="279" r:id="rId12"/>
    <p:sldId id="269" r:id="rId13"/>
    <p:sldId id="280" r:id="rId14"/>
    <p:sldId id="270" r:id="rId15"/>
    <p:sldId id="281" r:id="rId16"/>
    <p:sldId id="282" r:id="rId17"/>
    <p:sldId id="271" r:id="rId18"/>
    <p:sldId id="283" r:id="rId19"/>
    <p:sldId id="268" r:id="rId20"/>
    <p:sldId id="276" r:id="rId21"/>
    <p:sldId id="26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0933959"/>
              </p:ext>
            </p:extLst>
          </p:nvPr>
        </p:nvGraphicFramePr>
        <p:xfrm>
          <a:off x="971600" y="2924944"/>
          <a:ext cx="741682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VY_32_INOVACE_4C_3_London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(3)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3.10.2012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Británie, konkrétně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 řekou Temží.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540427" cy="6217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28184" y="404664"/>
            <a:ext cx="23415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řeka </a:t>
            </a:r>
            <a:r>
              <a:rPr lang="cs-CZ" b="1" dirty="0"/>
              <a:t>Temže v Londýně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19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97146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666908" y="227814"/>
            <a:ext cx="17779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Temže v Oxfordu</a:t>
            </a:r>
          </a:p>
        </p:txBody>
      </p:sp>
    </p:spTree>
    <p:extLst>
      <p:ext uri="{BB962C8B-B14F-4D97-AF65-F5344CB8AC3E}">
        <p14:creationId xmlns:p14="http://schemas.microsoft.com/office/powerpoint/2010/main" val="203647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8197607" cy="5237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43802" y="356989"/>
            <a:ext cx="39891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/>
              <a:t>Mapa území, kterým protéká Temže</a:t>
            </a:r>
          </a:p>
        </p:txBody>
      </p:sp>
    </p:spTree>
    <p:extLst>
      <p:ext uri="{BB962C8B-B14F-4D97-AF65-F5344CB8AC3E}">
        <p14:creationId xmlns:p14="http://schemas.microsoft.com/office/powerpoint/2010/main" val="26896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8496944" cy="5019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458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The</a:t>
            </a:r>
            <a:r>
              <a:rPr lang="cs-CZ" sz="5500" b="1" dirty="0" smtClean="0"/>
              <a:t> River </a:t>
            </a:r>
            <a:r>
              <a:rPr lang="cs-CZ" sz="5500" b="1" dirty="0" err="1" smtClean="0"/>
              <a:t>Thames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runs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through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centre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London </a:t>
            </a:r>
            <a:r>
              <a:rPr lang="cs-CZ" sz="5500" b="1" dirty="0" err="1" smtClean="0"/>
              <a:t>from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west</a:t>
            </a:r>
            <a:r>
              <a:rPr lang="cs-CZ" sz="5500" b="1" dirty="0" smtClean="0"/>
              <a:t> to </a:t>
            </a:r>
            <a:r>
              <a:rPr lang="cs-CZ" sz="5500" b="1" dirty="0" err="1" smtClean="0"/>
              <a:t>east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Its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name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comes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from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an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old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word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for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river</a:t>
            </a:r>
            <a:r>
              <a:rPr lang="cs-CZ" sz="5500" b="1" dirty="0" smtClean="0"/>
              <a:t>. 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406976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In past </a:t>
            </a:r>
            <a:r>
              <a:rPr lang="cs-CZ" sz="4000" b="1" dirty="0" err="1" smtClean="0"/>
              <a:t>times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Thames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was</a:t>
            </a:r>
            <a:r>
              <a:rPr lang="cs-CZ" sz="4000" b="1" dirty="0" smtClean="0"/>
              <a:t> a </a:t>
            </a:r>
            <a:r>
              <a:rPr lang="cs-CZ" sz="4000" b="1" dirty="0" err="1" smtClean="0"/>
              <a:t>great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road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of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water</a:t>
            </a:r>
            <a:r>
              <a:rPr lang="cs-CZ" sz="4000" b="1" dirty="0" smtClean="0"/>
              <a:t>. </a:t>
            </a:r>
            <a:r>
              <a:rPr lang="cs-CZ" sz="4000" b="1" dirty="0" err="1" smtClean="0"/>
              <a:t>This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road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brought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people</a:t>
            </a:r>
            <a:r>
              <a:rPr lang="cs-CZ" sz="4000" b="1" dirty="0" smtClean="0"/>
              <a:t> to London and by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1700s </a:t>
            </a:r>
            <a:r>
              <a:rPr lang="cs-CZ" sz="4000" b="1" dirty="0" err="1" smtClean="0"/>
              <a:t>it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brought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things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from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round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world</a:t>
            </a:r>
            <a:r>
              <a:rPr lang="cs-CZ" sz="4000" b="1" dirty="0" smtClean="0"/>
              <a:t> – </a:t>
            </a:r>
            <a:r>
              <a:rPr lang="cs-CZ" sz="4000" b="1" dirty="0" err="1" smtClean="0"/>
              <a:t>tea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sugar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wood</a:t>
            </a:r>
            <a:r>
              <a:rPr lang="cs-CZ" sz="4000" b="1" dirty="0" smtClean="0"/>
              <a:t> and a lot </a:t>
            </a:r>
            <a:r>
              <a:rPr lang="cs-CZ" sz="4000" b="1" dirty="0" err="1" smtClean="0"/>
              <a:t>of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money</a:t>
            </a:r>
            <a:r>
              <a:rPr lang="cs-CZ" sz="4000" b="1" dirty="0" smtClean="0"/>
              <a:t>.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Thames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was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always</a:t>
            </a:r>
            <a:r>
              <a:rPr lang="cs-CZ" sz="4000" b="1" dirty="0" smtClean="0"/>
              <a:t> a busy </a:t>
            </a:r>
            <a:r>
              <a:rPr lang="cs-CZ" sz="4000" b="1" dirty="0" err="1" smtClean="0"/>
              <a:t>river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49064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For</a:t>
            </a:r>
            <a:r>
              <a:rPr lang="cs-CZ" sz="5000" b="1" dirty="0" smtClean="0"/>
              <a:t> 1,700 </a:t>
            </a:r>
            <a:r>
              <a:rPr lang="cs-CZ" sz="5000" b="1" dirty="0" err="1" smtClean="0"/>
              <a:t>years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london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only</a:t>
            </a:r>
            <a:r>
              <a:rPr lang="cs-CZ" sz="5000" b="1" dirty="0" smtClean="0"/>
              <a:t> had </a:t>
            </a:r>
            <a:r>
              <a:rPr lang="cs-CZ" sz="5000" b="1" dirty="0" err="1" smtClean="0"/>
              <a:t>one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bridge</a:t>
            </a:r>
            <a:r>
              <a:rPr lang="cs-CZ" sz="5000" b="1" dirty="0"/>
              <a:t> </a:t>
            </a:r>
            <a:r>
              <a:rPr lang="cs-CZ" sz="5000" b="1" dirty="0" smtClean="0"/>
              <a:t>– London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first</a:t>
            </a:r>
            <a:r>
              <a:rPr lang="cs-CZ" sz="5000" b="1" dirty="0" smtClean="0"/>
              <a:t> London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wood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Londoners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finished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new</a:t>
            </a:r>
            <a:r>
              <a:rPr lang="cs-CZ" sz="5000" b="1" dirty="0" smtClean="0"/>
              <a:t>, stone London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 in 1209. 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08174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stood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for</a:t>
            </a:r>
            <a:r>
              <a:rPr lang="cs-CZ" sz="5000" b="1" dirty="0" smtClean="0"/>
              <a:t> 622 </a:t>
            </a:r>
            <a:r>
              <a:rPr lang="cs-CZ" sz="5000" b="1" dirty="0" err="1" smtClean="0"/>
              <a:t>years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not </a:t>
            </a:r>
            <a:r>
              <a:rPr lang="cs-CZ" sz="5000" b="1" dirty="0" err="1" smtClean="0"/>
              <a:t>only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had </a:t>
            </a:r>
            <a:r>
              <a:rPr lang="cs-CZ" sz="5000" b="1" dirty="0" err="1" smtClean="0"/>
              <a:t>shops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some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people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lived</a:t>
            </a:r>
            <a:r>
              <a:rPr lang="cs-CZ" sz="5000" b="1" dirty="0" smtClean="0"/>
              <a:t> on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very busy.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368532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A long </a:t>
            </a:r>
            <a:r>
              <a:rPr lang="cs-CZ" sz="4500" b="1" dirty="0" err="1" smtClean="0"/>
              <a:t>way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home</a:t>
            </a:r>
            <a:endParaRPr lang="cs-CZ" sz="4500" b="1" dirty="0" smtClean="0"/>
          </a:p>
          <a:p>
            <a:pPr marL="0" indent="0" algn="ctr">
              <a:buNone/>
            </a:pP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next</a:t>
            </a:r>
            <a:r>
              <a:rPr lang="cs-CZ" sz="4500" b="1" dirty="0" smtClean="0"/>
              <a:t> London </a:t>
            </a:r>
            <a:r>
              <a:rPr lang="cs-CZ" sz="4500" b="1" dirty="0" err="1" smtClean="0"/>
              <a:t>Bridge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stood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for</a:t>
            </a:r>
            <a:r>
              <a:rPr lang="cs-CZ" sz="4500" b="1" dirty="0" smtClean="0"/>
              <a:t> 140 </a:t>
            </a:r>
            <a:r>
              <a:rPr lang="cs-CZ" sz="4500" b="1" dirty="0" err="1" smtClean="0"/>
              <a:t>years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Now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in Arizona,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United </a:t>
            </a:r>
            <a:r>
              <a:rPr lang="cs-CZ" sz="4500" b="1" dirty="0" err="1" smtClean="0"/>
              <a:t>States</a:t>
            </a:r>
            <a:r>
              <a:rPr lang="cs-CZ" sz="4500" b="1" dirty="0" smtClean="0"/>
              <a:t>! In 1968 </a:t>
            </a:r>
            <a:r>
              <a:rPr lang="cs-CZ" sz="4500" b="1" dirty="0" err="1" smtClean="0"/>
              <a:t>people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built</a:t>
            </a:r>
            <a:r>
              <a:rPr lang="cs-CZ" sz="4500" b="1" dirty="0" smtClean="0"/>
              <a:t> a </a:t>
            </a:r>
            <a:r>
              <a:rPr lang="cs-CZ" sz="4500" b="1" dirty="0" err="1" smtClean="0"/>
              <a:t>new</a:t>
            </a:r>
            <a:r>
              <a:rPr lang="cs-CZ" sz="4500" b="1" dirty="0" smtClean="0"/>
              <a:t> London </a:t>
            </a:r>
            <a:r>
              <a:rPr lang="cs-CZ" sz="4500" b="1" dirty="0" err="1" smtClean="0"/>
              <a:t>Bridge</a:t>
            </a:r>
            <a:r>
              <a:rPr lang="cs-CZ" sz="4500" b="1" dirty="0" smtClean="0"/>
              <a:t> and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 sold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old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bridge</a:t>
            </a:r>
            <a:r>
              <a:rPr lang="cs-CZ" sz="4500" b="1" dirty="0" smtClean="0"/>
              <a:t> to </a:t>
            </a:r>
            <a:r>
              <a:rPr lang="cs-CZ" sz="4500" b="1" dirty="0" err="1" smtClean="0"/>
              <a:t>an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American</a:t>
            </a:r>
            <a:r>
              <a:rPr lang="cs-CZ" sz="4500" b="1" dirty="0" smtClean="0"/>
              <a:t>. 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208174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Robert </a:t>
            </a:r>
            <a:r>
              <a:rPr lang="cs-CZ" sz="4500" b="1" dirty="0" err="1" smtClean="0"/>
              <a:t>McCulloch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bought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it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for</a:t>
            </a:r>
            <a:r>
              <a:rPr lang="cs-CZ" sz="4500" b="1" dirty="0" smtClean="0"/>
              <a:t> </a:t>
            </a:r>
            <a:r>
              <a:rPr lang="cs-CZ" sz="4500" b="1" dirty="0" smtClean="0">
                <a:cs typeface="Times New Roman"/>
              </a:rPr>
              <a:t>$2,460,000 and </a:t>
            </a:r>
            <a:r>
              <a:rPr lang="cs-CZ" sz="4500" b="1" dirty="0" err="1" smtClean="0">
                <a:cs typeface="Times New Roman"/>
              </a:rPr>
              <a:t>moved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it</a:t>
            </a:r>
            <a:r>
              <a:rPr lang="cs-CZ" sz="4500" b="1" dirty="0" smtClean="0">
                <a:cs typeface="Times New Roman"/>
              </a:rPr>
              <a:t> to Arizona. </a:t>
            </a:r>
            <a:r>
              <a:rPr lang="cs-CZ" sz="4500" b="1" dirty="0" err="1" smtClean="0">
                <a:cs typeface="Times New Roman"/>
              </a:rPr>
              <a:t>Some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Londoners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say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that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McCulloch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bought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the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wrong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bridge</a:t>
            </a:r>
            <a:r>
              <a:rPr lang="cs-CZ" sz="4500" b="1" dirty="0" smtClean="0">
                <a:cs typeface="Times New Roman"/>
              </a:rPr>
              <a:t>. </a:t>
            </a:r>
            <a:r>
              <a:rPr lang="cs-CZ" sz="4500" b="1" dirty="0" err="1" smtClean="0">
                <a:cs typeface="Times New Roman"/>
              </a:rPr>
              <a:t>They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say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that</a:t>
            </a:r>
            <a:r>
              <a:rPr lang="cs-CZ" sz="4500" b="1" dirty="0" smtClean="0">
                <a:cs typeface="Times New Roman"/>
              </a:rPr>
              <a:t> he </a:t>
            </a:r>
            <a:r>
              <a:rPr lang="cs-CZ" sz="4500" b="1" dirty="0" err="1" smtClean="0">
                <a:cs typeface="Times New Roman"/>
              </a:rPr>
              <a:t>really</a:t>
            </a:r>
            <a:r>
              <a:rPr lang="cs-CZ" sz="4500" b="1" dirty="0" smtClean="0">
                <a:cs typeface="Times New Roman"/>
              </a:rPr>
              <a:t> </a:t>
            </a:r>
            <a:r>
              <a:rPr lang="cs-CZ" sz="4500" b="1" dirty="0" err="1" smtClean="0">
                <a:cs typeface="Times New Roman"/>
              </a:rPr>
              <a:t>wanted</a:t>
            </a:r>
            <a:r>
              <a:rPr lang="cs-CZ" sz="4500" b="1" dirty="0" smtClean="0">
                <a:cs typeface="Times New Roman"/>
              </a:rPr>
              <a:t> Tower </a:t>
            </a:r>
            <a:r>
              <a:rPr lang="cs-CZ" sz="4500" b="1" dirty="0" err="1" smtClean="0">
                <a:cs typeface="Times New Roman"/>
              </a:rPr>
              <a:t>Bridge</a:t>
            </a:r>
            <a:r>
              <a:rPr lang="cs-CZ" sz="4500" b="1" dirty="0" smtClean="0">
                <a:cs typeface="Times New Roman"/>
              </a:rPr>
              <a:t>.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223559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Londoners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built</a:t>
            </a:r>
            <a:r>
              <a:rPr lang="cs-CZ" sz="5000" b="1" dirty="0" smtClean="0"/>
              <a:t> a second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across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Thames</a:t>
            </a:r>
            <a:r>
              <a:rPr lang="cs-CZ" sz="5000" b="1" dirty="0" smtClean="0"/>
              <a:t> in 1750 </a:t>
            </a:r>
            <a:r>
              <a:rPr lang="cs-CZ" sz="5000" b="1" dirty="0" err="1" smtClean="0"/>
              <a:t>at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Westminster</a:t>
            </a:r>
            <a:r>
              <a:rPr lang="cs-CZ" sz="5000" b="1" dirty="0" smtClean="0"/>
              <a:t>. By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year</a:t>
            </a:r>
            <a:r>
              <a:rPr lang="cs-CZ" sz="5000" b="1" dirty="0" smtClean="0"/>
              <a:t> 1819, </a:t>
            </a:r>
            <a:r>
              <a:rPr lang="cs-CZ" sz="5000" b="1" dirty="0" err="1" smtClean="0"/>
              <a:t>there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were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five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bridges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across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river</a:t>
            </a:r>
            <a:r>
              <a:rPr lang="cs-CZ" sz="5000" b="1" dirty="0" smtClean="0"/>
              <a:t>. 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111513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changes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life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city. </a:t>
            </a:r>
            <a:r>
              <a:rPr lang="cs-CZ" sz="5000" b="1" dirty="0" err="1" smtClean="0"/>
              <a:t>Before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that</a:t>
            </a:r>
            <a:r>
              <a:rPr lang="cs-CZ" sz="5000" b="1" dirty="0" smtClean="0"/>
              <a:t>, not many </a:t>
            </a:r>
            <a:r>
              <a:rPr lang="cs-CZ" sz="5000" b="1" dirty="0" err="1" smtClean="0"/>
              <a:t>people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lived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south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river</a:t>
            </a:r>
            <a:r>
              <a:rPr lang="cs-CZ" sz="5000" b="1" dirty="0" smtClean="0"/>
              <a:t>, but </a:t>
            </a:r>
            <a:r>
              <a:rPr lang="cs-CZ" sz="5000" b="1" dirty="0" err="1" smtClean="0"/>
              <a:t>now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could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easily</a:t>
            </a:r>
            <a:r>
              <a:rPr lang="cs-CZ" sz="5000" b="1" dirty="0" smtClean="0"/>
              <a:t> go </a:t>
            </a:r>
            <a:r>
              <a:rPr lang="cs-CZ" sz="5000" b="1" dirty="0" err="1" smtClean="0"/>
              <a:t>across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Thames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54477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Today</a:t>
            </a:r>
            <a:r>
              <a:rPr lang="cs-CZ" sz="5500" b="1" dirty="0" smtClean="0"/>
              <a:t>, </a:t>
            </a:r>
            <a:r>
              <a:rPr lang="cs-CZ" sz="5500" b="1" dirty="0" err="1" smtClean="0"/>
              <a:t>there</a:t>
            </a:r>
            <a:r>
              <a:rPr lang="cs-CZ" sz="5500" b="1" dirty="0" smtClean="0"/>
              <a:t> are </a:t>
            </a:r>
            <a:r>
              <a:rPr lang="cs-CZ" sz="5500" b="1" dirty="0" err="1" smtClean="0"/>
              <a:t>thirty-four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bridges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most </a:t>
            </a:r>
            <a:r>
              <a:rPr lang="cs-CZ" sz="5500" b="1" dirty="0" err="1" smtClean="0"/>
              <a:t>famous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is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east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city centre, </a:t>
            </a:r>
            <a:r>
              <a:rPr lang="cs-CZ" sz="5500" b="1" dirty="0" err="1" smtClean="0"/>
              <a:t>near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Tower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London. 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111513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300" b="1" dirty="0" err="1" smtClean="0"/>
              <a:t>Workers</a:t>
            </a:r>
            <a:r>
              <a:rPr lang="cs-CZ" sz="5300" b="1" dirty="0" smtClean="0"/>
              <a:t> </a:t>
            </a:r>
            <a:r>
              <a:rPr lang="cs-CZ" sz="5300" b="1" dirty="0" err="1" smtClean="0"/>
              <a:t>finished</a:t>
            </a:r>
            <a:r>
              <a:rPr lang="cs-CZ" sz="5300" b="1" dirty="0" smtClean="0"/>
              <a:t> Tower </a:t>
            </a:r>
            <a:r>
              <a:rPr lang="cs-CZ" sz="5300" b="1" dirty="0" err="1" smtClean="0"/>
              <a:t>Bridge</a:t>
            </a:r>
            <a:r>
              <a:rPr lang="cs-CZ" sz="5300" b="1" dirty="0" smtClean="0"/>
              <a:t> in 1894. </a:t>
            </a:r>
            <a:r>
              <a:rPr lang="cs-CZ" sz="5300" b="1" dirty="0" err="1" smtClean="0"/>
              <a:t>The</a:t>
            </a:r>
            <a:r>
              <a:rPr lang="cs-CZ" sz="5300" b="1" dirty="0" smtClean="0"/>
              <a:t> </a:t>
            </a:r>
            <a:r>
              <a:rPr lang="cs-CZ" sz="5300" b="1" dirty="0" err="1" smtClean="0"/>
              <a:t>road</a:t>
            </a:r>
            <a:r>
              <a:rPr lang="cs-CZ" sz="5300" b="1" dirty="0" smtClean="0"/>
              <a:t> </a:t>
            </a:r>
            <a:r>
              <a:rPr lang="cs-CZ" sz="5300" b="1" dirty="0" err="1" smtClean="0"/>
              <a:t>across</a:t>
            </a:r>
            <a:r>
              <a:rPr lang="cs-CZ" sz="5300" b="1" dirty="0" smtClean="0"/>
              <a:t> </a:t>
            </a:r>
            <a:r>
              <a:rPr lang="cs-CZ" sz="5300" b="1" dirty="0" err="1" smtClean="0"/>
              <a:t>the</a:t>
            </a:r>
            <a:r>
              <a:rPr lang="cs-CZ" sz="5300" b="1" dirty="0" smtClean="0"/>
              <a:t> </a:t>
            </a:r>
            <a:r>
              <a:rPr lang="cs-CZ" sz="5300" b="1" dirty="0" err="1" smtClean="0"/>
              <a:t>bridge</a:t>
            </a:r>
            <a:r>
              <a:rPr lang="cs-CZ" sz="5300" b="1" dirty="0" smtClean="0"/>
              <a:t> </a:t>
            </a:r>
            <a:r>
              <a:rPr lang="cs-CZ" sz="5300" b="1" dirty="0" err="1" smtClean="0"/>
              <a:t>goes</a:t>
            </a:r>
            <a:r>
              <a:rPr lang="cs-CZ" sz="5300" b="1" dirty="0" smtClean="0"/>
              <a:t> up in </a:t>
            </a:r>
            <a:r>
              <a:rPr lang="cs-CZ" sz="5300" b="1" dirty="0" err="1" smtClean="0"/>
              <a:t>the</a:t>
            </a:r>
            <a:r>
              <a:rPr lang="cs-CZ" sz="5300" b="1" dirty="0" smtClean="0"/>
              <a:t> centre </a:t>
            </a:r>
            <a:r>
              <a:rPr lang="cs-CZ" sz="5300" b="1" dirty="0" err="1" smtClean="0"/>
              <a:t>when</a:t>
            </a:r>
            <a:r>
              <a:rPr lang="cs-CZ" sz="5300" b="1" dirty="0" smtClean="0"/>
              <a:t> big </a:t>
            </a:r>
            <a:r>
              <a:rPr lang="cs-CZ" sz="5300" b="1" dirty="0" err="1" smtClean="0"/>
              <a:t>ships</a:t>
            </a:r>
            <a:r>
              <a:rPr lang="cs-CZ" sz="5300" b="1" dirty="0" smtClean="0"/>
              <a:t> </a:t>
            </a:r>
            <a:r>
              <a:rPr lang="cs-CZ" sz="5300" b="1" dirty="0" err="1" smtClean="0"/>
              <a:t>come</a:t>
            </a:r>
            <a:r>
              <a:rPr lang="cs-CZ" sz="5300" b="1" dirty="0" smtClean="0"/>
              <a:t> </a:t>
            </a:r>
            <a:r>
              <a:rPr lang="cs-CZ" sz="5300" b="1" dirty="0" err="1" smtClean="0"/>
              <a:t>through</a:t>
            </a:r>
            <a:r>
              <a:rPr lang="cs-CZ" sz="5300" b="1" dirty="0" smtClean="0"/>
              <a:t>. </a:t>
            </a:r>
            <a:endParaRPr lang="cs-CZ" sz="5300" b="1" dirty="0"/>
          </a:p>
        </p:txBody>
      </p:sp>
    </p:spTree>
    <p:extLst>
      <p:ext uri="{BB962C8B-B14F-4D97-AF65-F5344CB8AC3E}">
        <p14:creationId xmlns:p14="http://schemas.microsoft.com/office/powerpoint/2010/main" val="134940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one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most </a:t>
            </a:r>
            <a:r>
              <a:rPr lang="cs-CZ" sz="5000" b="1" dirty="0" err="1" smtClean="0"/>
              <a:t>famous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places</a:t>
            </a:r>
            <a:r>
              <a:rPr lang="cs-CZ" sz="5000" b="1" dirty="0" smtClean="0"/>
              <a:t> in London. </a:t>
            </a:r>
            <a:r>
              <a:rPr lang="cs-CZ" sz="5000" b="1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go on </a:t>
            </a:r>
            <a:r>
              <a:rPr lang="cs-CZ" sz="5000" b="1" dirty="0" err="1" smtClean="0"/>
              <a:t>high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walkways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top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 and visit a museum </a:t>
            </a:r>
            <a:r>
              <a:rPr lang="cs-CZ" sz="5000" b="1" dirty="0" err="1" smtClean="0"/>
              <a:t>there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134940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river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helped</a:t>
            </a:r>
            <a:r>
              <a:rPr lang="cs-CZ" sz="5500" b="1" dirty="0" smtClean="0"/>
              <a:t> London in many </a:t>
            </a:r>
            <a:r>
              <a:rPr lang="cs-CZ" sz="5500" b="1" dirty="0" err="1" smtClean="0"/>
              <a:t>ways</a:t>
            </a:r>
            <a:r>
              <a:rPr lang="cs-CZ" sz="5500" b="1" dirty="0" smtClean="0"/>
              <a:t>, but </a:t>
            </a:r>
            <a:r>
              <a:rPr lang="cs-CZ" sz="5500" b="1" dirty="0" err="1" smtClean="0"/>
              <a:t>it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also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brought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problems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For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years</a:t>
            </a:r>
            <a:r>
              <a:rPr lang="cs-CZ" sz="5500" b="1" dirty="0" smtClean="0"/>
              <a:t>, </a:t>
            </a:r>
            <a:r>
              <a:rPr lang="cs-CZ" sz="5500" b="1" dirty="0" err="1" smtClean="0"/>
              <a:t>people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threw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things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into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it</a:t>
            </a:r>
            <a:r>
              <a:rPr lang="cs-CZ" sz="5500" b="1" dirty="0" smtClean="0"/>
              <a:t>. 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111513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city´s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toilets</a:t>
            </a:r>
            <a:r>
              <a:rPr lang="cs-CZ" sz="4500" b="1" dirty="0" smtClean="0"/>
              <a:t> ran </a:t>
            </a:r>
            <a:r>
              <a:rPr lang="cs-CZ" sz="4500" b="1" dirty="0" err="1" smtClean="0"/>
              <a:t>into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river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too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river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was</a:t>
            </a:r>
            <a:r>
              <a:rPr lang="cs-CZ" sz="4500" b="1" dirty="0" smtClean="0"/>
              <a:t> very </a:t>
            </a:r>
            <a:r>
              <a:rPr lang="cs-CZ" sz="4500" b="1" dirty="0" err="1" smtClean="0"/>
              <a:t>dirty</a:t>
            </a:r>
            <a:r>
              <a:rPr lang="cs-CZ" sz="4500" b="1" dirty="0" smtClean="0"/>
              <a:t> and </a:t>
            </a:r>
            <a:r>
              <a:rPr lang="cs-CZ" sz="4500" b="1" dirty="0" err="1" smtClean="0"/>
              <a:t>its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water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dangerous</a:t>
            </a:r>
            <a:r>
              <a:rPr lang="cs-CZ" sz="4500" b="1" dirty="0" smtClean="0"/>
              <a:t>. By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1950s, </a:t>
            </a:r>
            <a:r>
              <a:rPr lang="cs-CZ" sz="4500" b="1" dirty="0" err="1" smtClean="0"/>
              <a:t>there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were</a:t>
            </a:r>
            <a:r>
              <a:rPr lang="cs-CZ" sz="4500" b="1" dirty="0" smtClean="0"/>
              <a:t> no </a:t>
            </a:r>
            <a:r>
              <a:rPr lang="cs-CZ" sz="4500" b="1" dirty="0" err="1" smtClean="0"/>
              <a:t>fish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Today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things</a:t>
            </a:r>
            <a:r>
              <a:rPr lang="cs-CZ" sz="4500" b="1" dirty="0" smtClean="0"/>
              <a:t> are </a:t>
            </a:r>
            <a:r>
              <a:rPr lang="cs-CZ" sz="4500" b="1" dirty="0" err="1" smtClean="0"/>
              <a:t>different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water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cleaner</a:t>
            </a:r>
            <a:r>
              <a:rPr lang="cs-CZ" sz="4500" b="1" dirty="0" smtClean="0"/>
              <a:t>, and </a:t>
            </a:r>
            <a:r>
              <a:rPr lang="cs-CZ" sz="4500" b="1" dirty="0" err="1" smtClean="0"/>
              <a:t>fish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swim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Thames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again</a:t>
            </a:r>
            <a:r>
              <a:rPr lang="cs-CZ" sz="4500" b="1" dirty="0" smtClean="0"/>
              <a:t>.</a:t>
            </a:r>
            <a:endParaRPr lang="cs-CZ" sz="4500" b="1" dirty="0"/>
          </a:p>
        </p:txBody>
      </p:sp>
    </p:spTree>
    <p:extLst>
      <p:ext uri="{BB962C8B-B14F-4D97-AF65-F5344CB8AC3E}">
        <p14:creationId xmlns:p14="http://schemas.microsoft.com/office/powerpoint/2010/main" val="68685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58" y="1026790"/>
            <a:ext cx="8303140" cy="5583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03648" y="562668"/>
            <a:ext cx="6354560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500" b="1" dirty="0"/>
              <a:t>Západ slunce nad Temží - pohled z Greenwiche</a:t>
            </a:r>
          </a:p>
        </p:txBody>
      </p:sp>
    </p:spTree>
    <p:extLst>
      <p:ext uri="{BB962C8B-B14F-4D97-AF65-F5344CB8AC3E}">
        <p14:creationId xmlns:p14="http://schemas.microsoft.com/office/powerpoint/2010/main" val="362874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30000">
              <a:schemeClr val="accent1">
                <a:tint val="44500"/>
                <a:satMod val="160000"/>
                <a:lumMod val="15000"/>
                <a:lumOff val="8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828" y="1465012"/>
            <a:ext cx="6834336" cy="4536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332656"/>
            <a:ext cx="813690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b="1" dirty="0"/>
              <a:t>Pohled přes Temži z jižní části Tower </a:t>
            </a:r>
            <a:r>
              <a:rPr lang="cs-CZ" sz="2200" b="1" dirty="0" err="1"/>
              <a:t>Bridge</a:t>
            </a:r>
            <a:r>
              <a:rPr lang="cs-CZ" sz="2200" b="1" dirty="0"/>
              <a:t>. Napravo od lampy veřejného osvětlení Tower 42 a pozoruhodně tvarovaný 30 St Mary </a:t>
            </a:r>
            <a:r>
              <a:rPr lang="cs-CZ" sz="2200" b="1" dirty="0" err="1"/>
              <a:t>Axe</a:t>
            </a:r>
            <a:r>
              <a:rPr lang="cs-CZ" sz="2200" b="1" dirty="0"/>
              <a:t>. Zcela vpravo je Tower</a:t>
            </a:r>
          </a:p>
        </p:txBody>
      </p:sp>
    </p:spTree>
    <p:extLst>
      <p:ext uri="{BB962C8B-B14F-4D97-AF65-F5344CB8AC3E}">
        <p14:creationId xmlns:p14="http://schemas.microsoft.com/office/powerpoint/2010/main" val="206409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5545274"/>
              </p:ext>
            </p:extLst>
          </p:nvPr>
        </p:nvGraphicFramePr>
        <p:xfrm>
          <a:off x="611560" y="3233738"/>
          <a:ext cx="7848873" cy="2913694"/>
        </p:xfrm>
        <a:graphic>
          <a:graphicData uri="http://schemas.openxmlformats.org/drawingml/2006/table">
            <a:tbl>
              <a:tblPr firstRow="1" firstCol="1" bandRow="1"/>
              <a:tblGrid>
                <a:gridCol w="1473014"/>
                <a:gridCol w="140047"/>
                <a:gridCol w="6235812"/>
              </a:tblGrid>
              <a:tr h="4112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30.5.2013]. Dostupný na WWW: http://cs.wikipedia.org/wiki/Soubor:Thames_river_lambeth_bridge.jpg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30.5.2013]. Dostupný na WWW: http://cs.wikipedia.org/wiki/Soubor:Thames_map.png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30.5.2013]. Dostupný na WWW: http://cs.wikipedia.org/wiki/Soubor:Thames_map.svg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30.5.2013]. Dostupný na WWW: http://cs.wikipedia.org/wiki/Soubor:River_thames_oxford.jpg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30.5.2013]. Dostupný na WWW: http://cs.wikipedia.org/wiki/Soubor:Thames_sunset.jpg 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30.5.2013]. Dostupný na WWW: http://cs.wikipedia.org/wiki/Soubor:River.thames.view.london.arp.jpg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689</Words>
  <Application>Microsoft Office PowerPoint</Application>
  <PresentationFormat>Předvádění na obrazovce (4:3)</PresentationFormat>
  <Paragraphs>72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The Thames</vt:lpstr>
      <vt:lpstr>The Thames</vt:lpstr>
      <vt:lpstr>The Thames</vt:lpstr>
      <vt:lpstr>The Thames</vt:lpstr>
      <vt:lpstr>The Thames</vt:lpstr>
      <vt:lpstr>The Thames</vt:lpstr>
      <vt:lpstr>The Thames</vt:lpstr>
      <vt:lpstr>The Thames</vt:lpstr>
      <vt:lpstr>The Thames</vt:lpstr>
      <vt:lpstr>The Thames</vt:lpstr>
      <vt:lpstr>The Thames</vt:lpstr>
      <vt:lpstr>The Thames</vt:lpstr>
      <vt:lpstr>The Thames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45</cp:revision>
  <dcterms:created xsi:type="dcterms:W3CDTF">2012-04-04T05:08:45Z</dcterms:created>
  <dcterms:modified xsi:type="dcterms:W3CDTF">2013-06-10T06:00:45Z</dcterms:modified>
</cp:coreProperties>
</file>