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5" r:id="rId3"/>
    <p:sldId id="266" r:id="rId4"/>
    <p:sldId id="268" r:id="rId5"/>
    <p:sldId id="269" r:id="rId6"/>
    <p:sldId id="272" r:id="rId7"/>
    <p:sldId id="282" r:id="rId8"/>
    <p:sldId id="270" r:id="rId9"/>
    <p:sldId id="273" r:id="rId10"/>
    <p:sldId id="274" r:id="rId11"/>
    <p:sldId id="275" r:id="rId12"/>
    <p:sldId id="283" r:id="rId13"/>
    <p:sldId id="276" r:id="rId14"/>
    <p:sldId id="284" r:id="rId15"/>
    <p:sldId id="277" r:id="rId16"/>
    <p:sldId id="278" r:id="rId17"/>
    <p:sldId id="279" r:id="rId18"/>
    <p:sldId id="285" r:id="rId19"/>
    <p:sldId id="280" r:id="rId20"/>
    <p:sldId id="281" r:id="rId21"/>
    <p:sldId id="286" r:id="rId22"/>
    <p:sldId id="264" r:id="rId23"/>
    <p:sldId id="28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78" d="100"/>
          <a:sy n="78" d="100"/>
        </p:scale>
        <p:origin x="-1140" y="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2000">
              <a:schemeClr val="accent1">
                <a:tint val="44500"/>
                <a:satMod val="160000"/>
              </a:schemeClr>
            </a:gs>
            <a:gs pos="22000">
              <a:srgbClr val="D0DBF1"/>
            </a:gs>
            <a:gs pos="42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oweroflondon2.jpg" TargetMode="External"/><Relationship Id="rId2" Type="http://schemas.openxmlformats.org/officeDocument/2006/relationships/hyperlink" Target="http://cs.wikipedia.org/wiki/Soubor:Tower_of_london_interior_b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emf"/><Relationship Id="rId5" Type="http://schemas.openxmlformats.org/officeDocument/2006/relationships/image" Target="../media/image1.jpeg"/><Relationship Id="rId4" Type="http://schemas.openxmlformats.org/officeDocument/2006/relationships/hyperlink" Target="http://cs.wikipedia.org/wiki/Soubor:Towrlndn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1533452"/>
              </p:ext>
            </p:extLst>
          </p:nvPr>
        </p:nvGraphicFramePr>
        <p:xfrm>
          <a:off x="971600" y="2924944"/>
          <a:ext cx="7416823" cy="3346704"/>
        </p:xfrm>
        <a:graphic>
          <a:graphicData uri="http://schemas.openxmlformats.org/drawingml/2006/table">
            <a:tbl>
              <a:tblPr firstRow="1" firstCol="1" bandRow="1"/>
              <a:tblGrid>
                <a:gridCol w="1391930"/>
                <a:gridCol w="132337"/>
                <a:gridCol w="5892556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VY_32_INOVACE_4C_6_London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(6)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4C_Aj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7.tř.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11.10.2012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A,B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DUM je určen k rozvíjení schopnosti číst v cizím jazyce, což je velmi přínosné při učení jazyka – žáci se naučí nová slova, jejichž obsah odhadnou mnohdy i z kontextu, uvidí mnoho gramatických frází, struktur. Cílem tohoto DUMU je podpořit žáky ve schopnosti číst plynule autentický anglický text. Současně se seznámí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hlavním městem Velké Británie.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Kings</a:t>
            </a:r>
            <a:r>
              <a:rPr lang="cs-CZ" dirty="0" smtClean="0"/>
              <a:t> and </a:t>
            </a:r>
            <a:r>
              <a:rPr lang="cs-CZ" dirty="0" err="1" smtClean="0"/>
              <a:t>Queens</a:t>
            </a:r>
            <a:r>
              <a:rPr lang="cs-CZ" dirty="0" smtClean="0"/>
              <a:t> in 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The</a:t>
            </a:r>
            <a:r>
              <a:rPr lang="cs-CZ" sz="5000" b="1" dirty="0" smtClean="0"/>
              <a:t> story od London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also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story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country´s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kings</a:t>
            </a:r>
            <a:r>
              <a:rPr lang="cs-CZ" sz="5000" b="1" dirty="0" smtClean="0"/>
              <a:t> and </a:t>
            </a:r>
            <a:r>
              <a:rPr lang="cs-CZ" sz="5000" b="1" dirty="0" err="1" smtClean="0"/>
              <a:t>queens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Some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famous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buildings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tell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this</a:t>
            </a:r>
            <a:r>
              <a:rPr lang="cs-CZ" sz="5000" b="1" dirty="0" smtClean="0"/>
              <a:t> story.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15240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1066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new</a:t>
            </a:r>
            <a:r>
              <a:rPr lang="cs-CZ" sz="5000" b="1" dirty="0" smtClean="0"/>
              <a:t> king, William </a:t>
            </a:r>
            <a:r>
              <a:rPr lang="cs-CZ" sz="5000" b="1" dirty="0" err="1" smtClean="0"/>
              <a:t>I,built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White</a:t>
            </a:r>
            <a:r>
              <a:rPr lang="cs-CZ" sz="5000" b="1" dirty="0" smtClean="0"/>
              <a:t> Tower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city. </a:t>
            </a:r>
            <a:r>
              <a:rPr lang="cs-CZ" sz="5000" b="1" dirty="0" err="1" smtClean="0"/>
              <a:t>Later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kings</a:t>
            </a:r>
            <a:r>
              <a:rPr lang="cs-CZ" sz="5000" b="1" dirty="0" smtClean="0"/>
              <a:t> and </a:t>
            </a:r>
            <a:r>
              <a:rPr lang="cs-CZ" sz="5000" b="1" dirty="0" err="1" smtClean="0"/>
              <a:t>queens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built</a:t>
            </a:r>
            <a:r>
              <a:rPr lang="cs-CZ" sz="5000" b="1" dirty="0" smtClean="0"/>
              <a:t> more </a:t>
            </a:r>
            <a:r>
              <a:rPr lang="cs-CZ" sz="5000" b="1" dirty="0" err="1" smtClean="0"/>
              <a:t>buildings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round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this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tower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4224780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The</a:t>
            </a:r>
            <a:r>
              <a:rPr lang="cs-CZ" sz="5000" b="1" dirty="0" smtClean="0"/>
              <a:t> Tower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London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palace</a:t>
            </a:r>
            <a:r>
              <a:rPr lang="cs-CZ" sz="5000" b="1" dirty="0" smtClean="0"/>
              <a:t>, but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also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prison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Two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King Henry </a:t>
            </a:r>
            <a:r>
              <a:rPr lang="cs-CZ" sz="5000" b="1" dirty="0" err="1" smtClean="0"/>
              <a:t>VII´s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wives</a:t>
            </a:r>
            <a:r>
              <a:rPr lang="cs-CZ" sz="5000" b="1" dirty="0" smtClean="0"/>
              <a:t> – Anne </a:t>
            </a:r>
            <a:r>
              <a:rPr lang="cs-CZ" sz="5000" b="1" dirty="0" err="1" smtClean="0"/>
              <a:t>Boleyn</a:t>
            </a:r>
            <a:r>
              <a:rPr lang="cs-CZ" sz="5000" b="1" dirty="0" smtClean="0"/>
              <a:t> and Catherine </a:t>
            </a:r>
            <a:r>
              <a:rPr lang="cs-CZ" sz="5000" b="1" dirty="0" err="1" smtClean="0"/>
              <a:t>Howard</a:t>
            </a:r>
            <a:r>
              <a:rPr lang="cs-CZ" sz="5000" b="1" dirty="0" smtClean="0"/>
              <a:t> – </a:t>
            </a:r>
            <a:r>
              <a:rPr lang="cs-CZ" sz="5000" b="1" dirty="0" err="1" smtClean="0"/>
              <a:t>lost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their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heads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Tower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1500s.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46468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The</a:t>
            </a:r>
            <a:r>
              <a:rPr lang="cs-CZ" sz="5500" b="1" dirty="0" smtClean="0"/>
              <a:t> Tower </a:t>
            </a:r>
            <a:r>
              <a:rPr lang="cs-CZ" sz="5500" b="1" dirty="0" err="1" smtClean="0"/>
              <a:t>was</a:t>
            </a:r>
            <a:r>
              <a:rPr lang="cs-CZ" sz="5500" b="1" dirty="0" smtClean="0"/>
              <a:t> a </a:t>
            </a:r>
            <a:r>
              <a:rPr lang="cs-CZ" sz="5500" b="1" dirty="0" err="1" smtClean="0"/>
              <a:t>prison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again</a:t>
            </a:r>
            <a:r>
              <a:rPr lang="cs-CZ" sz="5500" b="1" dirty="0" smtClean="0"/>
              <a:t> in 1940s: in </a:t>
            </a:r>
            <a:r>
              <a:rPr lang="cs-CZ" sz="5500" b="1" dirty="0" err="1" smtClean="0"/>
              <a:t>World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War</a:t>
            </a:r>
            <a:r>
              <a:rPr lang="cs-CZ" sz="5500" b="1" dirty="0" smtClean="0"/>
              <a:t> II,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British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government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put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German</a:t>
            </a:r>
            <a:r>
              <a:rPr lang="cs-CZ" sz="5500" b="1" dirty="0" smtClean="0"/>
              <a:t> Rudolf Hess </a:t>
            </a:r>
            <a:r>
              <a:rPr lang="cs-CZ" sz="5500" b="1" dirty="0" err="1" smtClean="0"/>
              <a:t>there</a:t>
            </a:r>
            <a:r>
              <a:rPr lang="cs-CZ" sz="5000" b="1" dirty="0" smtClean="0"/>
              <a:t>. 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46468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Tower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Today</a:t>
            </a:r>
            <a:r>
              <a:rPr lang="cs-CZ" sz="5500" b="1" dirty="0" smtClean="0"/>
              <a:t>, </a:t>
            </a:r>
            <a:r>
              <a:rPr lang="cs-CZ" sz="5500" b="1" dirty="0" err="1" smtClean="0"/>
              <a:t>visitors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can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walk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round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Tower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London.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treasures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many </a:t>
            </a:r>
            <a:r>
              <a:rPr lang="cs-CZ" sz="5500" b="1" dirty="0" err="1" smtClean="0"/>
              <a:t>kings</a:t>
            </a:r>
            <a:r>
              <a:rPr lang="cs-CZ" sz="5500" b="1" dirty="0" smtClean="0"/>
              <a:t> and </a:t>
            </a:r>
            <a:r>
              <a:rPr lang="cs-CZ" sz="5500" b="1" dirty="0" err="1" smtClean="0"/>
              <a:t>queens</a:t>
            </a:r>
            <a:r>
              <a:rPr lang="cs-CZ" sz="5500" b="1" dirty="0" smtClean="0"/>
              <a:t> are </a:t>
            </a:r>
            <a:r>
              <a:rPr lang="cs-CZ" sz="5500" b="1" dirty="0" err="1" smtClean="0"/>
              <a:t>inside</a:t>
            </a:r>
            <a:r>
              <a:rPr lang="cs-CZ" sz="5500" b="1" dirty="0" smtClean="0"/>
              <a:t>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101472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307" y="3140968"/>
            <a:ext cx="4512501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7942"/>
            <a:ext cx="7248128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89031"/>
            <a:ext cx="3257235" cy="3688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843572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Hampton </a:t>
            </a:r>
            <a:r>
              <a:rPr lang="cs-CZ" dirty="0" err="1" smtClean="0"/>
              <a:t>Court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Hampton </a:t>
            </a:r>
            <a:r>
              <a:rPr lang="cs-CZ" sz="5000" b="1" dirty="0" err="1" smtClean="0"/>
              <a:t>Court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Palace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great</a:t>
            </a:r>
            <a:r>
              <a:rPr lang="cs-CZ" sz="5000" b="1" dirty="0" smtClean="0"/>
              <a:t> house to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south-west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city.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Thomas </a:t>
            </a:r>
            <a:r>
              <a:rPr lang="cs-CZ" sz="5000" b="1" dirty="0" err="1" smtClean="0"/>
              <a:t>Wolsey´s</a:t>
            </a:r>
            <a:r>
              <a:rPr lang="cs-CZ" sz="5000" b="1" dirty="0" smtClean="0"/>
              <a:t> house, but King Henry VIII </a:t>
            </a:r>
            <a:r>
              <a:rPr lang="cs-CZ" sz="5000" b="1" dirty="0" err="1" smtClean="0"/>
              <a:t>liked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46468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Hampton </a:t>
            </a:r>
            <a:r>
              <a:rPr lang="cs-CZ" dirty="0" err="1" smtClean="0"/>
              <a:t>Court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Henry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angry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with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Wolsey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Wolsey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gave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house to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king, but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did</a:t>
            </a:r>
            <a:r>
              <a:rPr lang="cs-CZ" sz="5000" b="1" dirty="0" smtClean="0"/>
              <a:t> not </a:t>
            </a:r>
            <a:r>
              <a:rPr lang="cs-CZ" sz="5000" b="1" dirty="0" err="1" smtClean="0"/>
              <a:t>help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him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king </a:t>
            </a:r>
            <a:r>
              <a:rPr lang="cs-CZ" sz="5000" b="1" dirty="0" err="1" smtClean="0"/>
              <a:t>took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house nad </a:t>
            </a:r>
            <a:r>
              <a:rPr lang="cs-CZ" sz="5000" b="1" dirty="0" err="1" smtClean="0"/>
              <a:t>Wolsey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went</a:t>
            </a:r>
            <a:r>
              <a:rPr lang="cs-CZ" sz="5000" b="1" dirty="0" smtClean="0"/>
              <a:t> to </a:t>
            </a:r>
            <a:r>
              <a:rPr lang="cs-CZ" sz="5000" b="1" dirty="0" err="1" smtClean="0"/>
              <a:t>prison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18668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Hampton </a:t>
            </a:r>
            <a:r>
              <a:rPr lang="cs-CZ" dirty="0" err="1" smtClean="0"/>
              <a:t>Court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Henry </a:t>
            </a:r>
            <a:r>
              <a:rPr lang="cs-CZ" sz="5000" b="1" dirty="0" err="1" smtClean="0"/>
              <a:t>changes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palace</a:t>
            </a:r>
            <a:r>
              <a:rPr lang="cs-CZ" sz="5000" b="1" dirty="0" smtClean="0"/>
              <a:t> and </a:t>
            </a:r>
            <a:r>
              <a:rPr lang="cs-CZ" sz="5000" b="1" dirty="0" err="1" smtClean="0"/>
              <a:t>built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new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gardens</a:t>
            </a:r>
            <a:r>
              <a:rPr lang="cs-CZ" sz="5000" b="1" dirty="0" smtClean="0"/>
              <a:t>, </a:t>
            </a:r>
            <a:r>
              <a:rPr lang="cs-CZ" sz="5000" b="1" dirty="0" err="1" smtClean="0"/>
              <a:t>kitchens</a:t>
            </a:r>
            <a:r>
              <a:rPr lang="cs-CZ" sz="5000" b="1" dirty="0" smtClean="0"/>
              <a:t> and a </a:t>
            </a:r>
            <a:r>
              <a:rPr lang="cs-CZ" sz="5000" b="1" dirty="0" err="1" smtClean="0"/>
              <a:t>church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Twenty-eight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people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could</a:t>
            </a:r>
            <a:r>
              <a:rPr lang="cs-CZ" sz="5000" b="1" dirty="0" smtClean="0"/>
              <a:t> use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palace´s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toilet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at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same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time</a:t>
            </a:r>
            <a:r>
              <a:rPr lang="cs-CZ" sz="5000" b="1" dirty="0" smtClean="0"/>
              <a:t>!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191963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Hampton </a:t>
            </a:r>
            <a:r>
              <a:rPr lang="cs-CZ" dirty="0" err="1" smtClean="0"/>
              <a:t>Court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err="1" smtClean="0"/>
              <a:t>Later</a:t>
            </a:r>
            <a:r>
              <a:rPr lang="cs-CZ" sz="5000" b="1" dirty="0" smtClean="0"/>
              <a:t>, Hampton </a:t>
            </a:r>
            <a:r>
              <a:rPr lang="cs-CZ" sz="5000" b="1" dirty="0" err="1" smtClean="0"/>
              <a:t>Court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Palace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prison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for</a:t>
            </a:r>
            <a:r>
              <a:rPr lang="cs-CZ" sz="5000" b="1" dirty="0" smtClean="0"/>
              <a:t> King     Charles I. In 1649, Oliver </a:t>
            </a:r>
            <a:r>
              <a:rPr lang="cs-CZ" sz="5000" b="1" dirty="0" err="1" smtClean="0"/>
              <a:t>Cromwell´s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government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cut</a:t>
            </a:r>
            <a:r>
              <a:rPr lang="cs-CZ" sz="5000" b="1" dirty="0"/>
              <a:t> </a:t>
            </a:r>
            <a:r>
              <a:rPr lang="cs-CZ" sz="5000" b="1" dirty="0" err="1" smtClean="0"/>
              <a:t>off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king´s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head</a:t>
            </a:r>
            <a:r>
              <a:rPr lang="cs-CZ" sz="5000" b="1" dirty="0" smtClean="0"/>
              <a:t>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20381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1397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5541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Parks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Kings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Many </a:t>
            </a:r>
            <a:r>
              <a:rPr lang="cs-CZ" sz="5000" b="1" dirty="0" err="1" smtClean="0"/>
              <a:t>of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London´s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parks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were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gardens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for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kings</a:t>
            </a:r>
            <a:r>
              <a:rPr lang="cs-CZ" sz="5000" b="1" dirty="0" smtClean="0"/>
              <a:t> and </a:t>
            </a:r>
            <a:r>
              <a:rPr lang="cs-CZ" sz="5000" b="1" dirty="0" err="1" smtClean="0"/>
              <a:t>queens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Londoners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could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walk</a:t>
            </a:r>
            <a:r>
              <a:rPr lang="cs-CZ" sz="5000" b="1" dirty="0" smtClean="0"/>
              <a:t> in Hyde Park and St </a:t>
            </a:r>
            <a:r>
              <a:rPr lang="cs-CZ" sz="5000" b="1" dirty="0" err="1" smtClean="0"/>
              <a:t>James´s</a:t>
            </a:r>
            <a:r>
              <a:rPr lang="cs-CZ" sz="5000" b="1" dirty="0" smtClean="0"/>
              <a:t> Park </a:t>
            </a:r>
            <a:r>
              <a:rPr lang="cs-CZ" sz="5000" b="1" dirty="0" err="1" smtClean="0"/>
              <a:t>for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first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time</a:t>
            </a:r>
            <a:r>
              <a:rPr lang="cs-CZ" sz="5000" b="1" dirty="0" smtClean="0"/>
              <a:t> in </a:t>
            </a:r>
            <a:r>
              <a:rPr lang="cs-CZ" sz="5000" b="1" dirty="0" err="1" smtClean="0"/>
              <a:t>the</a:t>
            </a:r>
            <a:r>
              <a:rPr lang="cs-CZ" sz="5000" b="1" dirty="0" smtClean="0"/>
              <a:t> 1600s.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220381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75865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000" b="1" dirty="0" smtClean="0"/>
              <a:t>No king </a:t>
            </a:r>
            <a:r>
              <a:rPr lang="cs-CZ" sz="5000" b="1" dirty="0" err="1" smtClean="0"/>
              <a:t>or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queen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built</a:t>
            </a:r>
            <a:r>
              <a:rPr lang="cs-CZ" sz="5000" b="1" dirty="0" smtClean="0"/>
              <a:t> Buckingham </a:t>
            </a:r>
            <a:r>
              <a:rPr lang="cs-CZ" sz="5000" b="1" dirty="0" err="1" smtClean="0"/>
              <a:t>Palace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was</a:t>
            </a:r>
            <a:r>
              <a:rPr lang="cs-CZ" sz="5000" b="1" dirty="0" smtClean="0"/>
              <a:t> a </a:t>
            </a:r>
            <a:r>
              <a:rPr lang="cs-CZ" sz="5000" b="1" dirty="0" err="1" smtClean="0"/>
              <a:t>rich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person´s</a:t>
            </a:r>
            <a:r>
              <a:rPr lang="cs-CZ" sz="5000" b="1" dirty="0" smtClean="0"/>
              <a:t> house. King George IV </a:t>
            </a:r>
            <a:r>
              <a:rPr lang="cs-CZ" sz="5000" b="1" dirty="0" err="1" smtClean="0"/>
              <a:t>liked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and he </a:t>
            </a:r>
            <a:r>
              <a:rPr lang="cs-CZ" sz="5000" b="1" dirty="0" err="1" smtClean="0"/>
              <a:t>bought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it</a:t>
            </a:r>
            <a:r>
              <a:rPr lang="cs-CZ" sz="5000" b="1" dirty="0" smtClean="0"/>
              <a:t> in 1761.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115752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5000" b="1" dirty="0" smtClean="0"/>
              <a:t>George IV </a:t>
            </a:r>
            <a:r>
              <a:rPr lang="cs-CZ" sz="5000" b="1" dirty="0" err="1" smtClean="0"/>
              <a:t>built</a:t>
            </a:r>
            <a:r>
              <a:rPr lang="cs-CZ" sz="5000" b="1" dirty="0" smtClean="0"/>
              <a:t> more and more </a:t>
            </a:r>
            <a:r>
              <a:rPr lang="cs-CZ" sz="5000" b="1" dirty="0" err="1" smtClean="0"/>
              <a:t>rooms</a:t>
            </a:r>
            <a:r>
              <a:rPr lang="cs-CZ" sz="5000" b="1" dirty="0" smtClean="0"/>
              <a:t>. </a:t>
            </a:r>
            <a:r>
              <a:rPr lang="cs-CZ" sz="5000" b="1" dirty="0" err="1" smtClean="0"/>
              <a:t>Queen</a:t>
            </a:r>
            <a:r>
              <a:rPr lang="cs-CZ" sz="5000" b="1" dirty="0" smtClean="0"/>
              <a:t> Victoria </a:t>
            </a:r>
            <a:r>
              <a:rPr lang="cs-CZ" sz="5000" b="1" dirty="0" err="1" smtClean="0"/>
              <a:t>moved</a:t>
            </a:r>
            <a:r>
              <a:rPr lang="cs-CZ" sz="5000" b="1" dirty="0" smtClean="0"/>
              <a:t> to Buckingham </a:t>
            </a:r>
            <a:r>
              <a:rPr lang="cs-CZ" sz="5000" b="1" dirty="0" err="1" smtClean="0"/>
              <a:t>Palace</a:t>
            </a:r>
            <a:r>
              <a:rPr lang="cs-CZ" sz="5000" b="1" dirty="0" smtClean="0"/>
              <a:t> in 1837. </a:t>
            </a:r>
            <a:r>
              <a:rPr lang="cs-CZ" sz="5000" b="1" dirty="0" err="1" smtClean="0"/>
              <a:t>Now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Queen</a:t>
            </a:r>
            <a:r>
              <a:rPr lang="cs-CZ" sz="5000" b="1" dirty="0" smtClean="0"/>
              <a:t> Elizabeth II </a:t>
            </a:r>
            <a:r>
              <a:rPr lang="cs-CZ" sz="5000" b="1" dirty="0" err="1" smtClean="0"/>
              <a:t>lives</a:t>
            </a:r>
            <a:r>
              <a:rPr lang="cs-CZ" sz="5000" b="1" dirty="0" smtClean="0"/>
              <a:t> in Buckingham </a:t>
            </a:r>
            <a:r>
              <a:rPr lang="cs-CZ" sz="5000" b="1" dirty="0" err="1" smtClean="0"/>
              <a:t>Palace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when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she</a:t>
            </a:r>
            <a:r>
              <a:rPr lang="cs-CZ" sz="5000" b="1" dirty="0" smtClean="0"/>
              <a:t> </a:t>
            </a:r>
            <a:r>
              <a:rPr lang="cs-CZ" sz="5000" b="1" dirty="0" err="1" smtClean="0"/>
              <a:t>is</a:t>
            </a:r>
            <a:r>
              <a:rPr lang="cs-CZ" sz="5000" b="1" dirty="0" smtClean="0"/>
              <a:t> in London.</a:t>
            </a:r>
            <a:endParaRPr lang="cs-CZ" sz="5000" b="1" dirty="0"/>
          </a:p>
        </p:txBody>
      </p:sp>
    </p:spTree>
    <p:extLst>
      <p:ext uri="{BB962C8B-B14F-4D97-AF65-F5344CB8AC3E}">
        <p14:creationId xmlns:p14="http://schemas.microsoft.com/office/powerpoint/2010/main" val="410126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Buckingham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err="1" smtClean="0"/>
              <a:t>There</a:t>
            </a:r>
            <a:r>
              <a:rPr lang="cs-CZ" sz="6000" b="1" dirty="0" smtClean="0"/>
              <a:t> are 600 </a:t>
            </a:r>
            <a:r>
              <a:rPr lang="cs-CZ" sz="6000" b="1" dirty="0" err="1" smtClean="0"/>
              <a:t>rooms</a:t>
            </a:r>
            <a:r>
              <a:rPr lang="cs-CZ" sz="6000" b="1" dirty="0" smtClean="0"/>
              <a:t>. </a:t>
            </a:r>
            <a:r>
              <a:rPr lang="cs-CZ" sz="6000" b="1" dirty="0" err="1" smtClean="0"/>
              <a:t>Visitors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can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see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some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rooms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for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one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month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every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year</a:t>
            </a:r>
            <a:r>
              <a:rPr lang="cs-CZ" sz="6000" b="1" dirty="0" smtClean="0"/>
              <a:t>.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65827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33450"/>
            <a:ext cx="8207435" cy="5375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99823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Kensington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Today</a:t>
            </a:r>
            <a:r>
              <a:rPr lang="cs-CZ" sz="5500" b="1" dirty="0" smtClean="0"/>
              <a:t>,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palace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is</a:t>
            </a:r>
            <a:r>
              <a:rPr lang="cs-CZ" sz="5500" b="1" dirty="0" smtClean="0"/>
              <a:t> in a park, </a:t>
            </a:r>
            <a:r>
              <a:rPr lang="cs-CZ" sz="5500" b="1" dirty="0" err="1" smtClean="0"/>
              <a:t>near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centre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London. </a:t>
            </a:r>
            <a:r>
              <a:rPr lang="cs-CZ" sz="5500" b="1" dirty="0" err="1" smtClean="0"/>
              <a:t>Some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people</a:t>
            </a:r>
            <a:r>
              <a:rPr lang="cs-CZ" sz="5500" b="1" dirty="0" smtClean="0"/>
              <a:t> in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Queen´s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family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have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flats</a:t>
            </a:r>
            <a:r>
              <a:rPr lang="cs-CZ" sz="5500" b="1" dirty="0" smtClean="0"/>
              <a:t> in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palace</a:t>
            </a:r>
            <a:r>
              <a:rPr lang="cs-CZ" sz="5500" b="1" dirty="0" smtClean="0"/>
              <a:t>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1373668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Kensington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500" b="1" dirty="0" err="1" smtClean="0"/>
              <a:t>Today</a:t>
            </a:r>
            <a:r>
              <a:rPr lang="cs-CZ" sz="5500" b="1" dirty="0" smtClean="0"/>
              <a:t>,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palace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is</a:t>
            </a:r>
            <a:r>
              <a:rPr lang="cs-CZ" sz="5500" b="1" dirty="0" smtClean="0"/>
              <a:t> in a park, </a:t>
            </a:r>
            <a:r>
              <a:rPr lang="cs-CZ" sz="5500" b="1" dirty="0" err="1" smtClean="0"/>
              <a:t>near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centre </a:t>
            </a:r>
            <a:r>
              <a:rPr lang="cs-CZ" sz="5500" b="1" dirty="0" err="1" smtClean="0"/>
              <a:t>of</a:t>
            </a:r>
            <a:r>
              <a:rPr lang="cs-CZ" sz="5500" b="1" dirty="0" smtClean="0"/>
              <a:t> London. </a:t>
            </a:r>
            <a:r>
              <a:rPr lang="cs-CZ" sz="5500" b="1" dirty="0" err="1" smtClean="0"/>
              <a:t>Some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people</a:t>
            </a:r>
            <a:r>
              <a:rPr lang="cs-CZ" sz="5500" b="1" dirty="0" smtClean="0"/>
              <a:t> in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Queen´s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family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have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flats</a:t>
            </a:r>
            <a:r>
              <a:rPr lang="cs-CZ" sz="5500" b="1" dirty="0" smtClean="0"/>
              <a:t> in </a:t>
            </a:r>
            <a:r>
              <a:rPr lang="cs-CZ" sz="5500" b="1" dirty="0" err="1" smtClean="0"/>
              <a:t>the</a:t>
            </a:r>
            <a:r>
              <a:rPr lang="cs-CZ" sz="5500" b="1" dirty="0" smtClean="0"/>
              <a:t> </a:t>
            </a:r>
            <a:r>
              <a:rPr lang="cs-CZ" sz="5500" b="1" dirty="0" err="1" smtClean="0"/>
              <a:t>palace</a:t>
            </a:r>
            <a:r>
              <a:rPr lang="cs-CZ" sz="5500" b="1" dirty="0" smtClean="0"/>
              <a:t>.</a:t>
            </a:r>
            <a:endParaRPr lang="cs-CZ" sz="5500" b="1" dirty="0"/>
          </a:p>
        </p:txBody>
      </p:sp>
    </p:spTree>
    <p:extLst>
      <p:ext uri="{BB962C8B-B14F-4D97-AF65-F5344CB8AC3E}">
        <p14:creationId xmlns:p14="http://schemas.microsoft.com/office/powerpoint/2010/main" val="41719955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8322317" cy="5298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15118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4986940"/>
              </p:ext>
            </p:extLst>
          </p:nvPr>
        </p:nvGraphicFramePr>
        <p:xfrm>
          <a:off x="1369036" y="3233738"/>
          <a:ext cx="6405925" cy="276910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9.5.2013]. Dostupný na WWW: </a:t>
                      </a:r>
                      <a:r>
                        <a:rPr lang="cs-CZ" sz="1100" dirty="0" smtClean="0">
                          <a:effectLst/>
                          <a:hlinkClick r:id="rId2"/>
                        </a:rPr>
                        <a:t>http://cs.wikipedia.org/wiki/Soubor:Tower_of_london_interior_bs.jpg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9.5.2013]. Dostupný na WWW: </a:t>
                      </a:r>
                      <a:r>
                        <a:rPr lang="cs-CZ" sz="1100" dirty="0" smtClean="0">
                          <a:effectLst/>
                          <a:hlinkClick r:id="rId3"/>
                        </a:rPr>
                        <a:t>http://cs.wikipedia.org/wiki/Soubor:Toweroflondon2.jpg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9.5.2013]. Dostupný na WWW: </a:t>
                      </a:r>
                      <a:r>
                        <a:rPr lang="cs-CZ" sz="1100" dirty="0" smtClean="0">
                          <a:effectLst/>
                          <a:hlinkClick r:id="rId4"/>
                        </a:rPr>
                        <a:t>http://cs.wikipedia.org/wiki/Soubor:Towrlndn.JPG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9.5.2013]. Dostupný na WWW: http://cs.wikipedia.org/wiki/Soubor:Hampton_Court_RJL.JPG 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8448780"/>
              </p:ext>
            </p:extLst>
          </p:nvPr>
        </p:nvGraphicFramePr>
        <p:xfrm>
          <a:off x="1369036" y="3233738"/>
          <a:ext cx="6405925" cy="238353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>
                          <a:effectLst/>
                        </a:rPr>
                        <a:t>SHIPTON, Vicky. </a:t>
                      </a:r>
                      <a:r>
                        <a:rPr lang="en-US" sz="1100" i="1" dirty="0" smtClean="0">
                          <a:effectLst/>
                        </a:rPr>
                        <a:t>London</a:t>
                      </a:r>
                      <a:r>
                        <a:rPr lang="en-US" sz="1100" dirty="0" smtClean="0">
                          <a:effectLst/>
                        </a:rPr>
                        <a:t>. Essex: Pearson Education Ltd, 2008, ISBN 978-1-4058-8164-7. 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9.5.2013]. Dostupný na WWW: http://cs.wikipedia.org/wiki/Soubor:HydePark.jpg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DILLIF.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9.5.2013]. Dostupný na WWW: http://cs.wikipedia.org/wiki/Soubor:Buckingham_Palace,_London_-_April_2009.jpg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DILLIF.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9.6.2013]. Dostupný na WWW: http://cs.wikipedia.org/wiki/Soubor:Kensington_South.jpg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119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695</Words>
  <Application>Microsoft Office PowerPoint</Application>
  <PresentationFormat>Předvádění na obrazovce (4:3)</PresentationFormat>
  <Paragraphs>86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Kings and Queens in London</vt:lpstr>
      <vt:lpstr>The Tower of London</vt:lpstr>
      <vt:lpstr>The Tower of London</vt:lpstr>
      <vt:lpstr>The Tower of London</vt:lpstr>
      <vt:lpstr>The Tower of London</vt:lpstr>
      <vt:lpstr>Prezentace aplikace PowerPoint</vt:lpstr>
      <vt:lpstr>Hampton Court Palace</vt:lpstr>
      <vt:lpstr>Hampton Court Palace</vt:lpstr>
      <vt:lpstr>Hampton Court Palace</vt:lpstr>
      <vt:lpstr>Hampton Court Palace</vt:lpstr>
      <vt:lpstr>Prezentace aplikace PowerPoint</vt:lpstr>
      <vt:lpstr>Parks for Kings</vt:lpstr>
      <vt:lpstr>Prezentace aplikace PowerPoint</vt:lpstr>
      <vt:lpstr>Buckingham Palace</vt:lpstr>
      <vt:lpstr>Buckingham Palace</vt:lpstr>
      <vt:lpstr>Buckingham Palace</vt:lpstr>
      <vt:lpstr>Prezentace aplikace PowerPoint</vt:lpstr>
      <vt:lpstr>Kensington Palace</vt:lpstr>
      <vt:lpstr>Kensington Palace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47</cp:revision>
  <dcterms:created xsi:type="dcterms:W3CDTF">2012-04-04T05:08:45Z</dcterms:created>
  <dcterms:modified xsi:type="dcterms:W3CDTF">2013-06-10T06:01:49Z</dcterms:modified>
</cp:coreProperties>
</file>