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3" r:id="rId8"/>
    <p:sldId id="270" r:id="rId9"/>
    <p:sldId id="271" r:id="rId10"/>
    <p:sldId id="272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9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356013"/>
              </p:ext>
            </p:extLst>
          </p:nvPr>
        </p:nvGraphicFramePr>
        <p:xfrm>
          <a:off x="971600" y="2924944"/>
          <a:ext cx="7416823" cy="3592068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VY_32_INOVACE_4C_10_London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(10)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1.11.2012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A,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Británie, konkrétně s možnostmi v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oblasti nakupování.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People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could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always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things</a:t>
            </a:r>
            <a:r>
              <a:rPr lang="cs-CZ" sz="5000" b="1" dirty="0" smtClean="0"/>
              <a:t> in London. </a:t>
            </a:r>
            <a:r>
              <a:rPr lang="cs-CZ" sz="5000" b="1" dirty="0" err="1" smtClean="0"/>
              <a:t>Today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 are </a:t>
            </a:r>
            <a:r>
              <a:rPr lang="cs-CZ" sz="5000" b="1" dirty="0" err="1" smtClean="0"/>
              <a:t>about</a:t>
            </a:r>
            <a:r>
              <a:rPr lang="cs-CZ" sz="5000" b="1" dirty="0" smtClean="0"/>
              <a:t> 40,000 </a:t>
            </a:r>
            <a:r>
              <a:rPr lang="cs-CZ" sz="5000" b="1" dirty="0" err="1" smtClean="0"/>
              <a:t>shops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city. </a:t>
            </a:r>
            <a:r>
              <a:rPr lang="cs-CZ" sz="5000" b="1" dirty="0" err="1" smtClean="0"/>
              <a:t>Visitors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everything</a:t>
            </a:r>
            <a:r>
              <a:rPr lang="cs-CZ" sz="5000" b="1" dirty="0" smtClean="0"/>
              <a:t> in London.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3632739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000" b="1" dirty="0" smtClean="0"/>
              <a:t>Many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city´s</a:t>
            </a:r>
            <a:r>
              <a:rPr lang="cs-CZ" sz="5000" b="1" dirty="0" smtClean="0"/>
              <a:t> most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shops</a:t>
            </a:r>
            <a:r>
              <a:rPr lang="cs-CZ" sz="5000" b="1" dirty="0" smtClean="0"/>
              <a:t> are in </a:t>
            </a:r>
            <a:r>
              <a:rPr lang="cs-CZ" sz="5000" b="1" dirty="0" err="1" smtClean="0"/>
              <a:t>Knightsbridge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or</a:t>
            </a:r>
            <a:r>
              <a:rPr lang="cs-CZ" sz="5000" b="1" dirty="0" smtClean="0"/>
              <a:t> Regent Street, and </a:t>
            </a:r>
            <a:r>
              <a:rPr lang="cs-CZ" sz="5000" b="1" dirty="0" err="1" smtClean="0"/>
              <a:t>some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shops</a:t>
            </a:r>
            <a:r>
              <a:rPr lang="cs-CZ" sz="5000" b="1" dirty="0" smtClean="0"/>
              <a:t> in these </a:t>
            </a:r>
            <a:r>
              <a:rPr lang="cs-CZ" sz="5000" b="1" dirty="0" err="1" smtClean="0"/>
              <a:t>areas</a:t>
            </a:r>
            <a:r>
              <a:rPr lang="cs-CZ" sz="5000" b="1" dirty="0" smtClean="0"/>
              <a:t> are very </a:t>
            </a:r>
            <a:r>
              <a:rPr lang="cs-CZ" sz="5000" b="1" dirty="0" err="1" smtClean="0"/>
              <a:t>expensive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city </a:t>
            </a:r>
            <a:r>
              <a:rPr lang="cs-CZ" sz="5000" b="1" dirty="0" err="1" smtClean="0"/>
              <a:t>also</a:t>
            </a:r>
            <a:r>
              <a:rPr lang="cs-CZ" sz="5000" b="1" dirty="0" smtClean="0"/>
              <a:t> has a lot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old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shops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1019357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Fortnum</a:t>
            </a:r>
            <a:r>
              <a:rPr lang="cs-CZ" dirty="0" smtClean="0"/>
              <a:t> &amp; </a:t>
            </a:r>
            <a:r>
              <a:rPr lang="cs-CZ" dirty="0" err="1" smtClean="0"/>
              <a:t>Mason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William </a:t>
            </a:r>
            <a:r>
              <a:rPr lang="cs-CZ" sz="5000" b="1" dirty="0" err="1" smtClean="0"/>
              <a:t>Fortnum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Hugh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Mason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opened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their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 in 1707. Late, </a:t>
            </a:r>
            <a:r>
              <a:rPr lang="cs-CZ" sz="5000" b="1" dirty="0" err="1" smtClean="0"/>
              <a:t>other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Fortnums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Masons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worked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there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sold food in </a:t>
            </a:r>
            <a:r>
              <a:rPr lang="cs-CZ" sz="5000" b="1" dirty="0" err="1" smtClean="0"/>
              <a:t>Britain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sent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it</a:t>
            </a:r>
            <a:r>
              <a:rPr lang="cs-CZ" sz="5000" b="1" dirty="0" smtClean="0"/>
              <a:t> to </a:t>
            </a:r>
            <a:r>
              <a:rPr lang="cs-CZ" sz="5000" b="1" dirty="0" err="1" smtClean="0"/>
              <a:t>other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countries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415886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Fortnum</a:t>
            </a:r>
            <a:r>
              <a:rPr lang="cs-CZ" dirty="0" smtClean="0"/>
              <a:t> &amp; </a:t>
            </a:r>
            <a:r>
              <a:rPr lang="cs-CZ" dirty="0" err="1" smtClean="0"/>
              <a:t>Mason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Now</a:t>
            </a:r>
            <a:r>
              <a:rPr lang="cs-CZ" sz="5000" b="1" dirty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sells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expensive</a:t>
            </a:r>
            <a:r>
              <a:rPr lang="cs-CZ" sz="5000" b="1" dirty="0" smtClean="0"/>
              <a:t> food, </a:t>
            </a:r>
            <a:r>
              <a:rPr lang="cs-CZ" sz="5000" b="1" dirty="0" err="1" smtClean="0"/>
              <a:t>clothes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other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things</a:t>
            </a:r>
            <a:r>
              <a:rPr lang="cs-CZ" sz="5000" b="1" dirty="0" smtClean="0"/>
              <a:t>. Charles </a:t>
            </a:r>
            <a:r>
              <a:rPr lang="cs-CZ" sz="5000" b="1" dirty="0" err="1" smtClean="0"/>
              <a:t>Fortnum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worked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for</a:t>
            </a:r>
            <a:r>
              <a:rPr lang="cs-CZ" sz="5000" b="1" dirty="0" smtClean="0"/>
              <a:t> King George III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1700s and </a:t>
            </a:r>
            <a:r>
              <a:rPr lang="cs-CZ" sz="5000" b="1" dirty="0" err="1" smtClean="0"/>
              <a:t>today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Queen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shop´s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customers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1623153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Harrods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This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most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shops</a:t>
            </a:r>
            <a:r>
              <a:rPr lang="cs-CZ" sz="5000" b="1" dirty="0" smtClean="0"/>
              <a:t> </a:t>
            </a:r>
            <a:r>
              <a:rPr lang="cs-CZ" sz="5000" b="1" dirty="0" smtClean="0"/>
              <a:t>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world</a:t>
            </a:r>
            <a:r>
              <a:rPr lang="cs-CZ" sz="5000" b="1" dirty="0" smtClean="0"/>
              <a:t>. Henry Charles </a:t>
            </a:r>
            <a:r>
              <a:rPr lang="cs-CZ" sz="5000" b="1" dirty="0" err="1" smtClean="0"/>
              <a:t>Harrod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started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selling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tea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1800s, </a:t>
            </a:r>
            <a:r>
              <a:rPr lang="cs-CZ" sz="5000" b="1" dirty="0" err="1" smtClean="0"/>
              <a:t>when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Harrods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was</a:t>
            </a:r>
            <a:r>
              <a:rPr lang="cs-CZ" sz="5000" b="1" dirty="0" smtClean="0"/>
              <a:t> a </a:t>
            </a:r>
            <a:r>
              <a:rPr lang="cs-CZ" sz="5000" b="1" dirty="0" err="1" smtClean="0"/>
              <a:t>family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. </a:t>
            </a:r>
            <a:r>
              <a:rPr lang="cs-CZ" sz="5000" b="1" dirty="0" err="1" smtClean="0"/>
              <a:t>Harrods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sells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everything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everybody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1330141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156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Liberty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5000" b="1" dirty="0" smtClean="0"/>
              <a:t>Arthur </a:t>
            </a:r>
            <a:r>
              <a:rPr lang="cs-CZ" sz="5000" b="1" dirty="0" err="1" smtClean="0"/>
              <a:t>Liberty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opened</a:t>
            </a:r>
            <a:r>
              <a:rPr lang="cs-CZ" sz="5000" b="1" dirty="0" smtClean="0"/>
              <a:t> his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 in 1875. He </a:t>
            </a:r>
            <a:r>
              <a:rPr lang="cs-CZ" sz="5000" b="1" dirty="0" err="1" smtClean="0"/>
              <a:t>called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building</a:t>
            </a:r>
            <a:r>
              <a:rPr lang="cs-CZ" sz="5000" b="1" dirty="0" smtClean="0"/>
              <a:t> East India House, and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 sold </a:t>
            </a:r>
            <a:r>
              <a:rPr lang="cs-CZ" sz="5000" b="1" dirty="0" err="1" smtClean="0"/>
              <a:t>beatiful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things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from</a:t>
            </a:r>
            <a:r>
              <a:rPr lang="cs-CZ" sz="5000" b="1" dirty="0" smtClean="0"/>
              <a:t> India, Japan and </a:t>
            </a:r>
            <a:r>
              <a:rPr lang="cs-CZ" sz="5000" b="1" dirty="0" err="1" smtClean="0"/>
              <a:t>other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coutries</a:t>
            </a:r>
            <a:r>
              <a:rPr lang="cs-CZ" sz="5000" b="1" dirty="0" smtClean="0"/>
              <a:t> </a:t>
            </a:r>
            <a:r>
              <a:rPr lang="cs-CZ" sz="5000" b="1" dirty="0" smtClean="0"/>
              <a:t>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smtClean="0"/>
              <a:t>East. </a:t>
            </a:r>
            <a:r>
              <a:rPr lang="cs-CZ" sz="5000" b="1" dirty="0" err="1" smtClean="0"/>
              <a:t>Now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shop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for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its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clothes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4280350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When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Londoners</a:t>
            </a:r>
            <a:r>
              <a:rPr lang="cs-CZ" sz="5000" b="1" dirty="0" smtClean="0"/>
              <a:t> are </a:t>
            </a:r>
            <a:r>
              <a:rPr lang="cs-CZ" sz="5000" b="1" dirty="0" err="1" smtClean="0"/>
              <a:t>hungry</a:t>
            </a:r>
            <a:r>
              <a:rPr lang="cs-CZ" sz="5000" b="1" dirty="0" smtClean="0"/>
              <a:t>, and </a:t>
            </a:r>
            <a:r>
              <a:rPr lang="cs-CZ" sz="5000" b="1" dirty="0" err="1" smtClean="0"/>
              <a:t>tired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shopping, </a:t>
            </a:r>
            <a:r>
              <a:rPr lang="cs-CZ" sz="5000" b="1" dirty="0" err="1" smtClean="0"/>
              <a:t>they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go to </a:t>
            </a: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11,000 </a:t>
            </a:r>
            <a:r>
              <a:rPr lang="cs-CZ" sz="5000" b="1" dirty="0" err="1" smtClean="0"/>
              <a:t>eating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places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city. </a:t>
            </a:r>
            <a:r>
              <a:rPr lang="cs-CZ" sz="5000" b="1" dirty="0" err="1" smtClean="0"/>
              <a:t>You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eat</a:t>
            </a:r>
            <a:r>
              <a:rPr lang="cs-CZ" sz="5000" b="1" dirty="0" smtClean="0"/>
              <a:t> food </a:t>
            </a:r>
            <a:r>
              <a:rPr lang="cs-CZ" sz="5000" b="1" dirty="0" err="1" smtClean="0"/>
              <a:t>from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round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world</a:t>
            </a:r>
            <a:r>
              <a:rPr lang="cs-CZ" sz="5000" b="1" dirty="0" smtClean="0"/>
              <a:t>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4211943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, </a:t>
            </a:r>
            <a:r>
              <a:rPr lang="cs-CZ" dirty="0" err="1" smtClean="0"/>
              <a:t>Shop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5000" b="1" dirty="0" err="1" smtClean="0"/>
              <a:t>You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eat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famous</a:t>
            </a:r>
            <a:r>
              <a:rPr lang="cs-CZ" sz="5000" b="1" dirty="0" smtClean="0"/>
              <a:t>, very </a:t>
            </a:r>
            <a:r>
              <a:rPr lang="cs-CZ" sz="5000" b="1" dirty="0" err="1" smtClean="0"/>
              <a:t>expensive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restaurants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or</a:t>
            </a:r>
            <a:r>
              <a:rPr lang="cs-CZ" sz="5000" b="1" dirty="0" smtClean="0"/>
              <a:t> in </a:t>
            </a:r>
            <a:r>
              <a:rPr lang="cs-CZ" sz="5000" b="1" dirty="0" err="1" smtClean="0"/>
              <a:t>cheap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little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cafés</a:t>
            </a:r>
            <a:r>
              <a:rPr lang="cs-CZ" sz="5000" b="1" dirty="0" smtClean="0"/>
              <a:t>. In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afternoon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you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can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have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afternoon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tea</a:t>
            </a:r>
            <a:r>
              <a:rPr lang="cs-CZ" sz="5000" b="1" dirty="0" smtClean="0"/>
              <a:t> – </a:t>
            </a:r>
            <a:r>
              <a:rPr lang="cs-CZ" sz="5000" b="1" dirty="0" err="1" smtClean="0"/>
              <a:t>tea</a:t>
            </a:r>
            <a:r>
              <a:rPr lang="cs-CZ" sz="5000" b="1" dirty="0" smtClean="0"/>
              <a:t>, </a:t>
            </a:r>
            <a:r>
              <a:rPr lang="cs-CZ" sz="5000" b="1" dirty="0" err="1" smtClean="0"/>
              <a:t>sandwiches</a:t>
            </a:r>
            <a:r>
              <a:rPr lang="cs-CZ" sz="5000" b="1" dirty="0" smtClean="0"/>
              <a:t> and </a:t>
            </a:r>
            <a:r>
              <a:rPr lang="cs-CZ" sz="5000" b="1" dirty="0" err="1" smtClean="0"/>
              <a:t>cake</a:t>
            </a:r>
            <a:r>
              <a:rPr lang="cs-CZ" sz="5000" b="1" dirty="0" smtClean="0"/>
              <a:t> – in </a:t>
            </a:r>
            <a:r>
              <a:rPr lang="cs-CZ" sz="5000" b="1" dirty="0" err="1" smtClean="0"/>
              <a:t>one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of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the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city´s</a:t>
            </a:r>
            <a:r>
              <a:rPr lang="cs-CZ" sz="5000" b="1" dirty="0" smtClean="0"/>
              <a:t> </a:t>
            </a:r>
            <a:r>
              <a:rPr lang="cs-CZ" sz="5000" b="1" dirty="0" err="1" smtClean="0"/>
              <a:t>famous</a:t>
            </a:r>
            <a:r>
              <a:rPr lang="cs-CZ" sz="5000" b="1" smtClean="0"/>
              <a:t> hotel.</a:t>
            </a:r>
            <a:endParaRPr lang="cs-CZ" sz="5000" b="1" dirty="0"/>
          </a:p>
        </p:txBody>
      </p:sp>
    </p:spTree>
    <p:extLst>
      <p:ext uri="{BB962C8B-B14F-4D97-AF65-F5344CB8AC3E}">
        <p14:creationId xmlns:p14="http://schemas.microsoft.com/office/powerpoint/2010/main" val="79300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057933"/>
              </p:ext>
            </p:extLst>
          </p:nvPr>
        </p:nvGraphicFramePr>
        <p:xfrm>
          <a:off x="1369036" y="3233738"/>
          <a:ext cx="6405925" cy="161239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</a:t>
                      </a:r>
                      <a:r>
                        <a:rPr lang="cs-CZ" sz="1100" smtClean="0">
                          <a:effectLst/>
                        </a:rPr>
                        <a:t>9.5.2013</a:t>
                      </a:r>
                      <a:r>
                        <a:rPr lang="cs-CZ" sz="1100" dirty="0" smtClean="0">
                          <a:effectLst/>
                        </a:rPr>
                        <a:t>]. Dostupný na WWW: http://cs.wikipedia.org/wiki/Soubor:Harrods_(London).jpg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415</Words>
  <Application>Microsoft Office PowerPoint</Application>
  <PresentationFormat>Předvádění na obrazovce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Shop, Shop, Shop!</vt:lpstr>
      <vt:lpstr>Shop, Shop, Shop!</vt:lpstr>
      <vt:lpstr>Fortnum &amp; Mason</vt:lpstr>
      <vt:lpstr>Fortnum &amp; Mason</vt:lpstr>
      <vt:lpstr>Harrods</vt:lpstr>
      <vt:lpstr>Prezentace aplikace PowerPoint</vt:lpstr>
      <vt:lpstr>Liberty</vt:lpstr>
      <vt:lpstr>Shop, Shop, Shop!</vt:lpstr>
      <vt:lpstr>Shop, Shop, Shop!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Dana</cp:lastModifiedBy>
  <cp:revision>57</cp:revision>
  <dcterms:created xsi:type="dcterms:W3CDTF">2012-04-04T05:08:45Z</dcterms:created>
  <dcterms:modified xsi:type="dcterms:W3CDTF">2013-06-11T18:06:12Z</dcterms:modified>
</cp:coreProperties>
</file>