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2" r:id="rId9"/>
    <p:sldId id="273" r:id="rId10"/>
    <p:sldId id="275" r:id="rId11"/>
    <p:sldId id="276" r:id="rId12"/>
    <p:sldId id="277" r:id="rId13"/>
    <p:sldId id="278" r:id="rId14"/>
    <p:sldId id="279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666098"/>
              </p:ext>
            </p:extLst>
          </p:nvPr>
        </p:nvGraphicFramePr>
        <p:xfrm>
          <a:off x="971600" y="2924944"/>
          <a:ext cx="7416823" cy="3346704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VY_32_INOVACE_4C_14_London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(14)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29.11.2012 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třídě 7. A,B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Británie, konkrétně se spisovateli.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London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great</a:t>
            </a:r>
            <a:r>
              <a:rPr lang="cs-CZ" sz="5000" b="1" dirty="0" smtClean="0"/>
              <a:t> city </a:t>
            </a:r>
            <a:r>
              <a:rPr lang="cs-CZ" sz="5000" b="1" dirty="0" err="1" smtClean="0"/>
              <a:t>for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book-lovers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There</a:t>
            </a:r>
            <a:r>
              <a:rPr lang="cs-CZ" sz="5000" b="1" dirty="0" smtClean="0"/>
              <a:t> are a lot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bookshops</a:t>
            </a:r>
            <a:r>
              <a:rPr lang="cs-CZ" sz="5000" b="1" dirty="0" smtClean="0"/>
              <a:t> on </a:t>
            </a:r>
            <a:r>
              <a:rPr lang="cs-CZ" sz="5000" b="1" dirty="0" err="1" smtClean="0"/>
              <a:t>Charing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Cross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Road</a:t>
            </a:r>
            <a:r>
              <a:rPr lang="cs-CZ" sz="5000" b="1" dirty="0" smtClean="0"/>
              <a:t>. Many </a:t>
            </a:r>
            <a:r>
              <a:rPr lang="cs-CZ" sz="5000" b="1" dirty="0" err="1" smtClean="0"/>
              <a:t>famous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writers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lived</a:t>
            </a:r>
            <a:r>
              <a:rPr lang="cs-CZ" sz="5000" b="1" dirty="0" smtClean="0"/>
              <a:t> in and </a:t>
            </a:r>
            <a:r>
              <a:rPr lang="cs-CZ" sz="5000" b="1" dirty="0" err="1" smtClean="0"/>
              <a:t>wrote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about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178266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Samuel </a:t>
            </a:r>
            <a:r>
              <a:rPr lang="cs-CZ" dirty="0" err="1" smtClean="0"/>
              <a:t>Pepys</a:t>
            </a:r>
            <a:r>
              <a:rPr lang="cs-CZ" dirty="0" smtClean="0"/>
              <a:t> 1633-1703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Samuel </a:t>
            </a:r>
            <a:r>
              <a:rPr lang="cs-CZ" sz="5500" b="1" dirty="0" err="1" smtClean="0"/>
              <a:t>Pepys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wrote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about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life</a:t>
            </a:r>
            <a:r>
              <a:rPr lang="cs-CZ" sz="5500" b="1" dirty="0" smtClean="0"/>
              <a:t> in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city in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1600s. His </a:t>
            </a:r>
            <a:r>
              <a:rPr lang="cs-CZ" sz="5500" b="1" dirty="0" err="1" smtClean="0"/>
              <a:t>work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tells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us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about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Great </a:t>
            </a:r>
            <a:r>
              <a:rPr lang="cs-CZ" sz="5500" b="1" dirty="0" err="1" smtClean="0"/>
              <a:t>Fire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London in 1666.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3028565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</a:t>
            </a:r>
            <a:r>
              <a:rPr lang="cs-CZ" dirty="0" smtClean="0"/>
              <a:t> Samuel Johnson 1709-84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/>
              <a:t>He </a:t>
            </a:r>
            <a:r>
              <a:rPr lang="cs-CZ" sz="4500" b="1" dirty="0" err="1" smtClean="0"/>
              <a:t>wrote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about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English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language</a:t>
            </a:r>
            <a:r>
              <a:rPr lang="cs-CZ" sz="4500" b="1" dirty="0" smtClean="0"/>
              <a:t> and many </a:t>
            </a:r>
            <a:r>
              <a:rPr lang="cs-CZ" sz="4500" b="1" dirty="0" err="1" smtClean="0"/>
              <a:t>other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things</a:t>
            </a:r>
            <a:r>
              <a:rPr lang="cs-CZ" sz="4500" b="1" dirty="0" smtClean="0"/>
              <a:t>. Johnson </a:t>
            </a:r>
            <a:r>
              <a:rPr lang="cs-CZ" sz="4500" b="1" dirty="0" err="1" smtClean="0"/>
              <a:t>wrote</a:t>
            </a:r>
            <a:r>
              <a:rPr lang="cs-CZ" sz="4500" b="1" dirty="0" smtClean="0"/>
              <a:t> these </a:t>
            </a:r>
            <a:r>
              <a:rPr lang="cs-CZ" sz="4500" b="1" dirty="0" err="1" smtClean="0"/>
              <a:t>famous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words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about</a:t>
            </a:r>
            <a:r>
              <a:rPr lang="cs-CZ" sz="4500" b="1" dirty="0" smtClean="0"/>
              <a:t> his </a:t>
            </a:r>
            <a:r>
              <a:rPr lang="cs-CZ" sz="4500" b="1" dirty="0" err="1" smtClean="0"/>
              <a:t>home</a:t>
            </a:r>
            <a:r>
              <a:rPr lang="cs-CZ" sz="4500" b="1" dirty="0" smtClean="0"/>
              <a:t> city</a:t>
            </a:r>
            <a:r>
              <a:rPr lang="cs-CZ" sz="4500" b="1" i="1" dirty="0" smtClean="0"/>
              <a:t>:“</a:t>
            </a:r>
            <a:r>
              <a:rPr lang="cs-CZ" sz="4500" b="1" i="1" dirty="0" err="1" smtClean="0"/>
              <a:t>When</a:t>
            </a:r>
            <a:r>
              <a:rPr lang="cs-CZ" sz="4500" b="1" i="1" dirty="0" smtClean="0"/>
              <a:t> a man </a:t>
            </a:r>
            <a:r>
              <a:rPr lang="cs-CZ" sz="4500" b="1" i="1" dirty="0" err="1" smtClean="0"/>
              <a:t>is</a:t>
            </a:r>
            <a:r>
              <a:rPr lang="cs-CZ" sz="4500" b="1" i="1" dirty="0" smtClean="0"/>
              <a:t> </a:t>
            </a:r>
            <a:r>
              <a:rPr lang="cs-CZ" sz="4500" b="1" i="1" dirty="0" err="1" smtClean="0"/>
              <a:t>tired</a:t>
            </a:r>
            <a:r>
              <a:rPr lang="cs-CZ" sz="4500" b="1" i="1" dirty="0" smtClean="0"/>
              <a:t> </a:t>
            </a:r>
            <a:r>
              <a:rPr lang="cs-CZ" sz="4500" b="1" i="1" dirty="0" err="1" smtClean="0"/>
              <a:t>of</a:t>
            </a:r>
            <a:r>
              <a:rPr lang="cs-CZ" sz="4500" b="1" i="1" dirty="0" smtClean="0"/>
              <a:t> London, he </a:t>
            </a:r>
            <a:r>
              <a:rPr lang="cs-CZ" sz="4500" b="1" i="1" dirty="0" err="1" smtClean="0"/>
              <a:t>is</a:t>
            </a:r>
            <a:r>
              <a:rPr lang="cs-CZ" sz="4500" b="1" i="1" dirty="0" smtClean="0"/>
              <a:t> </a:t>
            </a:r>
            <a:r>
              <a:rPr lang="cs-CZ" sz="4500" b="1" i="1" dirty="0" err="1" smtClean="0"/>
              <a:t>tired</a:t>
            </a:r>
            <a:r>
              <a:rPr lang="cs-CZ" sz="4500" b="1" i="1" dirty="0" smtClean="0"/>
              <a:t> </a:t>
            </a:r>
            <a:r>
              <a:rPr lang="cs-CZ" sz="4500" b="1" i="1" dirty="0" err="1" smtClean="0"/>
              <a:t>of</a:t>
            </a:r>
            <a:r>
              <a:rPr lang="cs-CZ" sz="4500" b="1" i="1" dirty="0" smtClean="0"/>
              <a:t> </a:t>
            </a:r>
            <a:r>
              <a:rPr lang="cs-CZ" sz="4500" b="1" i="1" dirty="0" err="1" smtClean="0"/>
              <a:t>life</a:t>
            </a:r>
            <a:r>
              <a:rPr lang="cs-CZ" sz="4500" b="1" i="1" dirty="0" smtClean="0"/>
              <a:t>.“</a:t>
            </a:r>
            <a:endParaRPr lang="cs-CZ" sz="4500" b="1" i="1" dirty="0"/>
          </a:p>
        </p:txBody>
      </p:sp>
    </p:spTree>
    <p:extLst>
      <p:ext uri="{BB962C8B-B14F-4D97-AF65-F5344CB8AC3E}">
        <p14:creationId xmlns:p14="http://schemas.microsoft.com/office/powerpoint/2010/main" val="139791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Jane </a:t>
            </a:r>
            <a:r>
              <a:rPr lang="cs-CZ" dirty="0" err="1" smtClean="0"/>
              <a:t>Austen</a:t>
            </a:r>
            <a:r>
              <a:rPr lang="cs-CZ" dirty="0" smtClean="0"/>
              <a:t> 1775-1817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Jane </a:t>
            </a:r>
            <a:r>
              <a:rPr lang="cs-CZ" sz="5500" b="1" dirty="0" err="1" smtClean="0"/>
              <a:t>Austen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lived</a:t>
            </a:r>
            <a:r>
              <a:rPr lang="cs-CZ" sz="5500" b="1" dirty="0" smtClean="0"/>
              <a:t> in London </a:t>
            </a:r>
            <a:r>
              <a:rPr lang="cs-CZ" sz="5500" b="1" dirty="0" err="1" smtClean="0"/>
              <a:t>for</a:t>
            </a:r>
            <a:r>
              <a:rPr lang="cs-CZ" sz="5500" b="1" dirty="0" smtClean="0"/>
              <a:t> a </a:t>
            </a:r>
            <a:r>
              <a:rPr lang="cs-CZ" sz="5500" b="1" dirty="0" err="1" smtClean="0"/>
              <a:t>short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time</a:t>
            </a:r>
            <a:r>
              <a:rPr lang="cs-CZ" sz="5500" b="1" dirty="0" smtClean="0"/>
              <a:t>. </a:t>
            </a:r>
            <a:r>
              <a:rPr lang="cs-CZ" sz="5500" b="1" dirty="0" err="1" smtClean="0"/>
              <a:t>She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loved</a:t>
            </a:r>
            <a:r>
              <a:rPr lang="cs-CZ" sz="5500" b="1" dirty="0" smtClean="0"/>
              <a:t> to go shopping in Bond Street.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3829665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Dickens 1812-70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Charles Dickens </a:t>
            </a:r>
            <a:r>
              <a:rPr lang="cs-CZ" sz="5500" b="1" dirty="0" err="1" smtClean="0"/>
              <a:t>was</a:t>
            </a:r>
            <a:r>
              <a:rPr lang="cs-CZ" sz="5500" b="1" dirty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famous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writer</a:t>
            </a:r>
            <a:r>
              <a:rPr lang="cs-CZ" sz="5500" b="1" dirty="0" smtClean="0"/>
              <a:t> in </a:t>
            </a:r>
            <a:r>
              <a:rPr lang="cs-CZ" sz="5500" b="1" dirty="0" err="1" smtClean="0"/>
              <a:t>Victorian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England</a:t>
            </a:r>
            <a:r>
              <a:rPr lang="cs-CZ" sz="5500" b="1" dirty="0" smtClean="0"/>
              <a:t>. Many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his </a:t>
            </a:r>
            <a:r>
              <a:rPr lang="cs-CZ" sz="5500" b="1" dirty="0" err="1" smtClean="0"/>
              <a:t>books</a:t>
            </a:r>
            <a:r>
              <a:rPr lang="cs-CZ" sz="5500" b="1" dirty="0" smtClean="0"/>
              <a:t> are </a:t>
            </a:r>
            <a:r>
              <a:rPr lang="cs-CZ" sz="5500" b="1" dirty="0" err="1" smtClean="0"/>
              <a:t>about</a:t>
            </a:r>
            <a:r>
              <a:rPr lang="cs-CZ" sz="5500" b="1" dirty="0" smtClean="0"/>
              <a:t> London.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3694974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Dickens 1812-70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When</a:t>
            </a:r>
            <a:r>
              <a:rPr lang="cs-CZ" sz="5500" b="1" dirty="0" smtClean="0"/>
              <a:t> Dickens </a:t>
            </a:r>
            <a:r>
              <a:rPr lang="cs-CZ" sz="5500" b="1" dirty="0" err="1" smtClean="0"/>
              <a:t>was</a:t>
            </a:r>
            <a:r>
              <a:rPr lang="cs-CZ" sz="5500" b="1" dirty="0" smtClean="0"/>
              <a:t> a </a:t>
            </a:r>
            <a:r>
              <a:rPr lang="cs-CZ" sz="5500" b="1" dirty="0" err="1" smtClean="0"/>
              <a:t>child</a:t>
            </a:r>
            <a:r>
              <a:rPr lang="cs-CZ" sz="5500" b="1" dirty="0" smtClean="0"/>
              <a:t>, his </a:t>
            </a:r>
            <a:r>
              <a:rPr lang="cs-CZ" sz="5500" b="1" dirty="0" err="1" smtClean="0"/>
              <a:t>family</a:t>
            </a:r>
            <a:r>
              <a:rPr lang="cs-CZ" sz="5500" b="1" dirty="0" smtClean="0"/>
              <a:t> had no </a:t>
            </a:r>
            <a:r>
              <a:rPr lang="cs-CZ" sz="5500" b="1" dirty="0" err="1" smtClean="0"/>
              <a:t>money</a:t>
            </a:r>
            <a:r>
              <a:rPr lang="cs-CZ" sz="5500" b="1" dirty="0" smtClean="0"/>
              <a:t>. He had to </a:t>
            </a:r>
            <a:r>
              <a:rPr lang="cs-CZ" sz="5500" b="1" dirty="0" err="1" smtClean="0"/>
              <a:t>work</a:t>
            </a:r>
            <a:r>
              <a:rPr lang="cs-CZ" sz="5500" b="1" dirty="0" smtClean="0"/>
              <a:t>. </a:t>
            </a:r>
            <a:r>
              <a:rPr lang="cs-CZ" sz="5500" b="1" dirty="0" err="1" smtClean="0"/>
              <a:t>Later</a:t>
            </a:r>
            <a:r>
              <a:rPr lang="cs-CZ" sz="5500" b="1" dirty="0" smtClean="0"/>
              <a:t>, he </a:t>
            </a:r>
            <a:r>
              <a:rPr lang="cs-CZ" sz="5500" b="1" dirty="0" err="1" smtClean="0"/>
              <a:t>wanted</a:t>
            </a:r>
            <a:r>
              <a:rPr lang="cs-CZ" sz="5500" b="1" dirty="0" smtClean="0"/>
              <a:t> to make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city a </a:t>
            </a:r>
            <a:r>
              <a:rPr lang="cs-CZ" sz="5500" b="1" dirty="0" err="1" smtClean="0"/>
              <a:t>better</a:t>
            </a:r>
            <a:r>
              <a:rPr lang="cs-CZ" sz="5500" b="1" dirty="0" smtClean="0"/>
              <a:t> place.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2727491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Dickens 1812-70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In his </a:t>
            </a:r>
            <a:r>
              <a:rPr lang="cs-CZ" sz="5500" b="1" dirty="0" err="1" smtClean="0"/>
              <a:t>book</a:t>
            </a:r>
            <a:r>
              <a:rPr lang="cs-CZ" sz="5500" b="1" dirty="0" smtClean="0"/>
              <a:t> Oliver Twist, </a:t>
            </a:r>
            <a:r>
              <a:rPr lang="cs-CZ" sz="5500" b="1" dirty="0" err="1" smtClean="0"/>
              <a:t>young</a:t>
            </a:r>
            <a:r>
              <a:rPr lang="cs-CZ" sz="5500" b="1" dirty="0" smtClean="0"/>
              <a:t> Oliver has a very </a:t>
            </a:r>
            <a:r>
              <a:rPr lang="cs-CZ" sz="5500" b="1" dirty="0" err="1" smtClean="0"/>
              <a:t>bad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time</a:t>
            </a:r>
            <a:r>
              <a:rPr lang="cs-CZ" sz="5500" b="1" dirty="0" smtClean="0"/>
              <a:t> on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streets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Victorian</a:t>
            </a:r>
            <a:r>
              <a:rPr lang="cs-CZ" sz="5500" b="1" dirty="0" smtClean="0"/>
              <a:t> London.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297898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George Bernard Shaw 1856-1950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He </a:t>
            </a:r>
            <a:r>
              <a:rPr lang="cs-CZ" sz="5000" b="1" dirty="0" err="1" smtClean="0"/>
              <a:t>lived</a:t>
            </a:r>
            <a:r>
              <a:rPr lang="cs-CZ" sz="5000" b="1" dirty="0" smtClean="0"/>
              <a:t> in a house in </a:t>
            </a:r>
            <a:r>
              <a:rPr lang="cs-CZ" sz="5000" b="1" dirty="0" err="1" smtClean="0"/>
              <a:t>Bloomsbury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Later</a:t>
            </a:r>
            <a:r>
              <a:rPr lang="cs-CZ" sz="5000" b="1" dirty="0" smtClean="0"/>
              <a:t>, Virginia </a:t>
            </a:r>
            <a:r>
              <a:rPr lang="cs-CZ" sz="5000" b="1" dirty="0" err="1" smtClean="0"/>
              <a:t>Woolf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lived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same</a:t>
            </a:r>
            <a:r>
              <a:rPr lang="cs-CZ" sz="5000" b="1" dirty="0" smtClean="0"/>
              <a:t> house. E M </a:t>
            </a:r>
            <a:r>
              <a:rPr lang="cs-CZ" sz="5000" b="1" dirty="0" err="1" smtClean="0"/>
              <a:t>Foster</a:t>
            </a:r>
            <a:r>
              <a:rPr lang="cs-CZ" sz="5000" b="1" dirty="0" smtClean="0"/>
              <a:t> and many </a:t>
            </a:r>
            <a:r>
              <a:rPr lang="cs-CZ" sz="5000" b="1" dirty="0" err="1" smtClean="0"/>
              <a:t>other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writers</a:t>
            </a:r>
            <a:r>
              <a:rPr lang="cs-CZ" sz="5000" b="1" dirty="0" smtClean="0"/>
              <a:t> met </a:t>
            </a:r>
            <a:r>
              <a:rPr lang="cs-CZ" sz="5000" b="1" dirty="0" err="1" smtClean="0"/>
              <a:t>at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this</a:t>
            </a:r>
            <a:r>
              <a:rPr lang="cs-CZ" sz="5000" b="1" dirty="0" smtClean="0"/>
              <a:t> house.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978984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Arthur </a:t>
            </a:r>
            <a:r>
              <a:rPr lang="cs-CZ" dirty="0" err="1" smtClean="0"/>
              <a:t>Conan</a:t>
            </a:r>
            <a:r>
              <a:rPr lang="cs-CZ" dirty="0" smtClean="0"/>
              <a:t> </a:t>
            </a:r>
            <a:r>
              <a:rPr lang="cs-CZ" dirty="0" err="1" smtClean="0"/>
              <a:t>Doyle</a:t>
            </a:r>
            <a:r>
              <a:rPr lang="cs-CZ" dirty="0" smtClean="0"/>
              <a:t> 1859-1930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/>
              <a:t>He </a:t>
            </a:r>
            <a:r>
              <a:rPr lang="cs-CZ" sz="4500" b="1" dirty="0" err="1" smtClean="0"/>
              <a:t>wrote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first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Sherlock</a:t>
            </a:r>
            <a:r>
              <a:rPr lang="cs-CZ" sz="4500" b="1" dirty="0" smtClean="0"/>
              <a:t> Holmes story in 1891 and he </a:t>
            </a:r>
            <a:r>
              <a:rPr lang="cs-CZ" sz="4500" b="1" dirty="0" err="1" smtClean="0"/>
              <a:t>gave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great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detective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an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address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city. </a:t>
            </a:r>
            <a:r>
              <a:rPr lang="cs-CZ" sz="4500" b="1" dirty="0" err="1" smtClean="0"/>
              <a:t>There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really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a 22 l b </a:t>
            </a:r>
            <a:r>
              <a:rPr lang="cs-CZ" sz="4500" b="1" dirty="0" err="1" smtClean="0"/>
              <a:t>Baker</a:t>
            </a:r>
            <a:r>
              <a:rPr lang="cs-CZ" sz="4500" b="1" dirty="0" smtClean="0"/>
              <a:t> Street. </a:t>
            </a:r>
            <a:r>
              <a:rPr lang="cs-CZ" sz="4500" b="1" dirty="0" err="1" smtClean="0"/>
              <a:t>There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also</a:t>
            </a:r>
            <a:r>
              <a:rPr lang="cs-CZ" sz="4500" b="1" dirty="0" smtClean="0"/>
              <a:t> a </a:t>
            </a:r>
            <a:r>
              <a:rPr lang="cs-CZ" sz="4500" b="1" dirty="0" err="1" smtClean="0"/>
              <a:t>Sherlock</a:t>
            </a:r>
            <a:r>
              <a:rPr lang="cs-CZ" sz="4500" b="1" dirty="0" smtClean="0"/>
              <a:t> Holmes museum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street.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1670398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George </a:t>
            </a:r>
            <a:r>
              <a:rPr lang="cs-CZ" dirty="0" err="1" smtClean="0"/>
              <a:t>Orwell</a:t>
            </a:r>
            <a:r>
              <a:rPr lang="cs-CZ" dirty="0" smtClean="0"/>
              <a:t> 1903-1950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He </a:t>
            </a:r>
            <a:r>
              <a:rPr lang="cs-CZ" sz="5000" b="1" dirty="0" err="1" smtClean="0"/>
              <a:t>wrote</a:t>
            </a:r>
            <a:r>
              <a:rPr lang="cs-CZ" sz="5000" b="1" dirty="0" smtClean="0"/>
              <a:t> his most </a:t>
            </a:r>
            <a:r>
              <a:rPr lang="cs-CZ" sz="5000" b="1" dirty="0" err="1" smtClean="0"/>
              <a:t>famous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book</a:t>
            </a:r>
            <a:r>
              <a:rPr lang="cs-CZ" sz="5000" b="1" dirty="0" smtClean="0"/>
              <a:t>, 1984, </a:t>
            </a:r>
            <a:r>
              <a:rPr lang="cs-CZ" sz="5000" b="1" dirty="0" err="1" smtClean="0"/>
              <a:t>about</a:t>
            </a:r>
            <a:r>
              <a:rPr lang="cs-CZ" sz="5000" b="1" dirty="0" smtClean="0"/>
              <a:t> a London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future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Orwell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also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wrote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about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difficult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lives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 in his </a:t>
            </a:r>
            <a:r>
              <a:rPr lang="cs-CZ" sz="5000" b="1" dirty="0" err="1" smtClean="0"/>
              <a:t>book</a:t>
            </a:r>
            <a:r>
              <a:rPr lang="cs-CZ" sz="5000" b="1" dirty="0" smtClean="0"/>
              <a:t> Down and </a:t>
            </a:r>
            <a:r>
              <a:rPr lang="cs-CZ" sz="5000" b="1" dirty="0" err="1" smtClean="0"/>
              <a:t>out</a:t>
            </a:r>
            <a:r>
              <a:rPr lang="cs-CZ" sz="5000" b="1" dirty="0" smtClean="0"/>
              <a:t> in London and Paris.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1488726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Martin </a:t>
            </a:r>
            <a:r>
              <a:rPr lang="cs-CZ" dirty="0" err="1" smtClean="0"/>
              <a:t>Amis</a:t>
            </a:r>
            <a:r>
              <a:rPr lang="cs-CZ" dirty="0" smtClean="0"/>
              <a:t> (</a:t>
            </a:r>
            <a:r>
              <a:rPr lang="cs-CZ" dirty="0" err="1" smtClean="0"/>
              <a:t>born</a:t>
            </a:r>
            <a:r>
              <a:rPr lang="cs-CZ" dirty="0" smtClean="0"/>
              <a:t> 1949)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He </a:t>
            </a:r>
            <a:r>
              <a:rPr lang="cs-CZ" sz="5000" b="1" dirty="0" err="1" smtClean="0"/>
              <a:t>gives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good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picture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London </a:t>
            </a:r>
            <a:r>
              <a:rPr lang="cs-CZ" sz="5000" b="1" dirty="0" err="1" smtClean="0"/>
              <a:t>life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1980s in his </a:t>
            </a:r>
            <a:r>
              <a:rPr lang="cs-CZ" sz="5000" b="1" dirty="0" err="1" smtClean="0"/>
              <a:t>book</a:t>
            </a:r>
            <a:r>
              <a:rPr lang="cs-CZ" sz="5000" b="1" dirty="0" smtClean="0"/>
              <a:t> Money. London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important</a:t>
            </a:r>
            <a:r>
              <a:rPr lang="cs-CZ" sz="5000" b="1" dirty="0" smtClean="0"/>
              <a:t> in a lot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his </a:t>
            </a:r>
            <a:r>
              <a:rPr lang="cs-CZ" sz="5000" b="1" dirty="0" err="1" smtClean="0"/>
              <a:t>books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478915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Zadie</a:t>
            </a:r>
            <a:r>
              <a:rPr lang="cs-CZ" dirty="0" smtClean="0"/>
              <a:t> Smith (</a:t>
            </a:r>
            <a:r>
              <a:rPr lang="cs-CZ" dirty="0" err="1" smtClean="0"/>
              <a:t>born</a:t>
            </a:r>
            <a:r>
              <a:rPr lang="cs-CZ" dirty="0" smtClean="0"/>
              <a:t> 1973)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She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wrote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about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lives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British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Asians</a:t>
            </a:r>
            <a:r>
              <a:rPr lang="cs-CZ" sz="4500" b="1" dirty="0" smtClean="0"/>
              <a:t> in London </a:t>
            </a:r>
            <a:r>
              <a:rPr lang="cs-CZ" sz="4500" b="1" dirty="0" err="1" smtClean="0"/>
              <a:t>now</a:t>
            </a:r>
            <a:r>
              <a:rPr lang="cs-CZ" sz="4500" b="1" dirty="0" smtClean="0"/>
              <a:t> in her </a:t>
            </a:r>
            <a:r>
              <a:rPr lang="cs-CZ" sz="4500" b="1" dirty="0" err="1" smtClean="0"/>
              <a:t>book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White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Teeth</a:t>
            </a:r>
            <a:r>
              <a:rPr lang="cs-CZ" sz="4500" b="1" dirty="0" smtClean="0"/>
              <a:t>. London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always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changing</a:t>
            </a:r>
            <a:r>
              <a:rPr lang="cs-CZ" sz="4500" b="1" dirty="0" smtClean="0"/>
              <a:t>, and </a:t>
            </a:r>
            <a:r>
              <a:rPr lang="cs-CZ" sz="4500" b="1" dirty="0" err="1" smtClean="0"/>
              <a:t>today´s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writers</a:t>
            </a:r>
            <a:r>
              <a:rPr lang="cs-CZ" sz="4500" b="1" dirty="0" smtClean="0"/>
              <a:t> show </a:t>
            </a:r>
            <a:r>
              <a:rPr lang="cs-CZ" sz="4500" b="1" dirty="0" err="1" smtClean="0"/>
              <a:t>readers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new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faces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city.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2601112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London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/>
              <a:t>Many </a:t>
            </a:r>
            <a:r>
              <a:rPr lang="cs-CZ" sz="4500" b="1" dirty="0" err="1" smtClean="0"/>
              <a:t>famous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books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for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children</a:t>
            </a:r>
            <a:r>
              <a:rPr lang="cs-CZ" sz="4500" b="1" dirty="0" smtClean="0"/>
              <a:t> are </a:t>
            </a:r>
            <a:r>
              <a:rPr lang="cs-CZ" sz="4500" b="1" dirty="0" err="1" smtClean="0"/>
              <a:t>about</a:t>
            </a:r>
            <a:r>
              <a:rPr lang="cs-CZ" sz="4500" b="1" dirty="0" smtClean="0"/>
              <a:t> London. In J M </a:t>
            </a:r>
            <a:r>
              <a:rPr lang="cs-CZ" sz="4500" b="1" dirty="0" err="1" smtClean="0"/>
              <a:t>Barrie´s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book</a:t>
            </a:r>
            <a:r>
              <a:rPr lang="cs-CZ" sz="4500" b="1" dirty="0" smtClean="0"/>
              <a:t>, Peter Pan </a:t>
            </a:r>
            <a:r>
              <a:rPr lang="cs-CZ" sz="4500" b="1" dirty="0" err="1" smtClean="0"/>
              <a:t>flies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over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buildings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London. In P L </a:t>
            </a:r>
            <a:r>
              <a:rPr lang="cs-CZ" sz="4500" b="1" dirty="0" err="1" smtClean="0"/>
              <a:t>Travers´s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book</a:t>
            </a:r>
            <a:r>
              <a:rPr lang="cs-CZ" sz="4500" b="1" dirty="0" smtClean="0"/>
              <a:t>, Mary </a:t>
            </a:r>
            <a:r>
              <a:rPr lang="cs-CZ" sz="4500" b="1" dirty="0" err="1" smtClean="0"/>
              <a:t>Poppins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also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flies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over</a:t>
            </a:r>
            <a:r>
              <a:rPr lang="cs-CZ" sz="4500" b="1" dirty="0" smtClean="0"/>
              <a:t> London!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3431174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307116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516</Words>
  <Application>Microsoft Office PowerPoint</Application>
  <PresentationFormat>Předvádění na obrazovce (4:3)</PresentationFormat>
  <Paragraphs>62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London between the Pages</vt:lpstr>
      <vt:lpstr>Samuel Pepys 1633-1703</vt:lpstr>
      <vt:lpstr>Dr Samuel Johnson 1709-84</vt:lpstr>
      <vt:lpstr>Jane Austen 1775-1817</vt:lpstr>
      <vt:lpstr>Charles Dickens 1812-70</vt:lpstr>
      <vt:lpstr>Charles Dickens 1812-70</vt:lpstr>
      <vt:lpstr>Charles Dickens 1812-70</vt:lpstr>
      <vt:lpstr>George Bernard Shaw 1856-1950</vt:lpstr>
      <vt:lpstr>Arthur Conan Doyle 1859-1930</vt:lpstr>
      <vt:lpstr>George Orwell 1903-1950</vt:lpstr>
      <vt:lpstr>Martin Amis (born 1949)</vt:lpstr>
      <vt:lpstr>Zadie Smith (born 1973)</vt:lpstr>
      <vt:lpstr>London between the Pages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58</cp:revision>
  <dcterms:created xsi:type="dcterms:W3CDTF">2012-04-04T05:08:45Z</dcterms:created>
  <dcterms:modified xsi:type="dcterms:W3CDTF">2013-06-10T06:04:26Z</dcterms:modified>
</cp:coreProperties>
</file>