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  <p:sldMasterId id="2147483756" r:id="rId2"/>
  </p:sldMasterIdLst>
  <p:sldIdLst>
    <p:sldId id="262" r:id="rId3"/>
    <p:sldId id="265" r:id="rId4"/>
    <p:sldId id="266" r:id="rId5"/>
    <p:sldId id="267" r:id="rId6"/>
    <p:sldId id="268" r:id="rId7"/>
    <p:sldId id="269" r:id="rId8"/>
    <p:sldId id="270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71" autoAdjust="0"/>
  </p:normalViewPr>
  <p:slideViewPr>
    <p:cSldViewPr>
      <p:cViewPr>
        <p:scale>
          <a:sx n="78" d="100"/>
          <a:sy n="78" d="100"/>
        </p:scale>
        <p:origin x="-1140" y="2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4110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4305699"/>
              </p:ext>
            </p:extLst>
          </p:nvPr>
        </p:nvGraphicFramePr>
        <p:xfrm>
          <a:off x="971600" y="2924944"/>
          <a:ext cx="7416823" cy="3346704"/>
        </p:xfrm>
        <a:graphic>
          <a:graphicData uri="http://schemas.openxmlformats.org/drawingml/2006/table">
            <a:tbl>
              <a:tblPr firstRow="1" firstCol="1" bandRow="1"/>
              <a:tblGrid>
                <a:gridCol w="1391930"/>
                <a:gridCol w="132337"/>
                <a:gridCol w="5892556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VY_32_INOVACE_4C_15_London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(15)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4C_Aj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7.tř.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10.12.2012 ve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třídě 7. A,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DUM je určen k rozvíjení schopnosti číst v cizím jazyce, což je velmi přínosné při učení jazyka – žáci se naučí nová slova, jejichž obsah odhadnou mnohdy i z kontextu, uvidí mnoho gramatických frází, struktur. Cílem tohoto DUMU je podpořit žáky ve schopnosti číst plynule autentický anglický text. Současně se seznámí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 hlavním městem Velké Británie, konkrétně  </a:t>
                      </a:r>
                      <a:r>
                        <a:rPr lang="cs-CZ" sz="1400" kern="12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 sportem.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5000" b="1" dirty="0" err="1" smtClean="0"/>
              <a:t>It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doesn´t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always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rain</a:t>
            </a:r>
            <a:r>
              <a:rPr lang="cs-CZ" sz="5000" b="1" dirty="0" smtClean="0"/>
              <a:t> in </a:t>
            </a:r>
            <a:r>
              <a:rPr lang="cs-CZ" sz="5000" b="1" dirty="0" err="1" smtClean="0"/>
              <a:t>Britain</a:t>
            </a:r>
            <a:r>
              <a:rPr lang="cs-CZ" sz="5000" b="1" dirty="0" smtClean="0"/>
              <a:t>! </a:t>
            </a:r>
            <a:r>
              <a:rPr lang="cs-CZ" sz="5000" b="1" dirty="0" err="1" smtClean="0"/>
              <a:t>When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weather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is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good</a:t>
            </a:r>
            <a:r>
              <a:rPr lang="cs-CZ" sz="5000" b="1" dirty="0" smtClean="0"/>
              <a:t>, </a:t>
            </a:r>
            <a:r>
              <a:rPr lang="cs-CZ" sz="5000" b="1" dirty="0" err="1" smtClean="0"/>
              <a:t>what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can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Londoners</a:t>
            </a:r>
            <a:r>
              <a:rPr lang="cs-CZ" sz="5000" b="1" dirty="0" smtClean="0"/>
              <a:t> do </a:t>
            </a:r>
            <a:r>
              <a:rPr lang="cs-CZ" sz="5000" b="1" dirty="0" err="1" smtClean="0"/>
              <a:t>outside</a:t>
            </a:r>
            <a:r>
              <a:rPr lang="cs-CZ" sz="5000" b="1" dirty="0"/>
              <a:t>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Sports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38020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500" b="1" dirty="0" err="1" smtClean="0"/>
              <a:t>The</a:t>
            </a:r>
            <a:r>
              <a:rPr lang="cs-CZ" sz="4500" b="1" dirty="0" smtClean="0"/>
              <a:t> city has more </a:t>
            </a:r>
            <a:r>
              <a:rPr lang="cs-CZ" sz="4500" b="1" dirty="0" err="1" smtClean="0"/>
              <a:t>than</a:t>
            </a:r>
            <a:r>
              <a:rPr lang="cs-CZ" sz="4500" b="1" dirty="0" smtClean="0"/>
              <a:t> 1,700 </a:t>
            </a:r>
            <a:r>
              <a:rPr lang="cs-CZ" sz="4500" b="1" dirty="0" err="1" smtClean="0"/>
              <a:t>parks</a:t>
            </a:r>
            <a:r>
              <a:rPr lang="cs-CZ" sz="4500" b="1" dirty="0" smtClean="0"/>
              <a:t>. </a:t>
            </a:r>
            <a:r>
              <a:rPr lang="cs-CZ" sz="4500" b="1" dirty="0" err="1" smtClean="0"/>
              <a:t>About</a:t>
            </a:r>
            <a:r>
              <a:rPr lang="cs-CZ" sz="4500" b="1" dirty="0" smtClean="0"/>
              <a:t> 30% </a:t>
            </a:r>
            <a:r>
              <a:rPr lang="cs-CZ" sz="4500" b="1" dirty="0" err="1" smtClean="0"/>
              <a:t>of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city </a:t>
            </a:r>
            <a:r>
              <a:rPr lang="cs-CZ" sz="4500" b="1" dirty="0" err="1" smtClean="0"/>
              <a:t>is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parks</a:t>
            </a:r>
            <a:r>
              <a:rPr lang="cs-CZ" sz="4500" b="1" dirty="0" smtClean="0"/>
              <a:t> and green </a:t>
            </a:r>
            <a:r>
              <a:rPr lang="cs-CZ" sz="4500" b="1" dirty="0" err="1" smtClean="0"/>
              <a:t>areas</a:t>
            </a:r>
            <a:r>
              <a:rPr lang="cs-CZ" sz="4500" b="1" dirty="0" smtClean="0"/>
              <a:t>.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biggest</a:t>
            </a:r>
            <a:r>
              <a:rPr lang="cs-CZ" sz="4500" b="1" dirty="0" smtClean="0"/>
              <a:t> park in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centre </a:t>
            </a:r>
            <a:r>
              <a:rPr lang="cs-CZ" sz="4500" b="1" dirty="0" err="1" smtClean="0"/>
              <a:t>of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city </a:t>
            </a:r>
            <a:r>
              <a:rPr lang="cs-CZ" sz="4500" b="1" dirty="0" err="1" smtClean="0"/>
              <a:t>is</a:t>
            </a:r>
            <a:r>
              <a:rPr lang="cs-CZ" sz="4500" b="1" dirty="0" smtClean="0"/>
              <a:t> Hyde Park.</a:t>
            </a:r>
            <a:endParaRPr lang="cs-CZ" sz="45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Sports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59362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800" b="1" dirty="0" err="1" smtClean="0"/>
              <a:t>You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can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walk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round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it</a:t>
            </a:r>
            <a:r>
              <a:rPr lang="cs-CZ" sz="4800" b="1" dirty="0" smtClean="0"/>
              <a:t> in </a:t>
            </a:r>
            <a:r>
              <a:rPr lang="cs-CZ" sz="4800" b="1" dirty="0" err="1" smtClean="0"/>
              <a:t>about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ninety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minutes</a:t>
            </a:r>
            <a:r>
              <a:rPr lang="cs-CZ" sz="4800" b="1" dirty="0" smtClean="0"/>
              <a:t>. </a:t>
            </a:r>
            <a:r>
              <a:rPr lang="cs-CZ" sz="4800" b="1" dirty="0" err="1" smtClean="0"/>
              <a:t>You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can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also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take</a:t>
            </a:r>
            <a:r>
              <a:rPr lang="cs-CZ" sz="4800" b="1" dirty="0" smtClean="0"/>
              <a:t> a </a:t>
            </a:r>
            <a:r>
              <a:rPr lang="cs-CZ" sz="4800" b="1" dirty="0" err="1" smtClean="0"/>
              <a:t>boat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out</a:t>
            </a:r>
            <a:r>
              <a:rPr lang="cs-CZ" sz="4800" b="1" dirty="0" smtClean="0"/>
              <a:t> on </a:t>
            </a:r>
            <a:r>
              <a:rPr lang="cs-CZ" sz="4800" b="1" dirty="0" err="1" smtClean="0"/>
              <a:t>the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water</a:t>
            </a:r>
            <a:r>
              <a:rPr lang="cs-CZ" sz="4800" b="1" dirty="0" smtClean="0"/>
              <a:t>. </a:t>
            </a:r>
            <a:r>
              <a:rPr lang="cs-CZ" sz="4800" b="1" dirty="0" err="1" smtClean="0"/>
              <a:t>You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can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watch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sports</a:t>
            </a:r>
            <a:r>
              <a:rPr lang="cs-CZ" sz="4800" b="1" dirty="0" smtClean="0"/>
              <a:t> in London, </a:t>
            </a:r>
            <a:r>
              <a:rPr lang="cs-CZ" sz="4800" b="1" dirty="0" err="1" smtClean="0"/>
              <a:t>too</a:t>
            </a:r>
            <a:r>
              <a:rPr lang="cs-CZ" sz="4800" b="1" dirty="0" smtClean="0"/>
              <a:t>.</a:t>
            </a:r>
            <a:endParaRPr lang="cs-CZ" sz="48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Sports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21509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500" b="1" dirty="0" err="1" smtClean="0"/>
              <a:t>Every</a:t>
            </a:r>
            <a:r>
              <a:rPr lang="cs-CZ" sz="4500" b="1" dirty="0" smtClean="0"/>
              <a:t> June, </a:t>
            </a:r>
            <a:r>
              <a:rPr lang="cs-CZ" sz="4500" b="1" dirty="0" err="1" smtClean="0"/>
              <a:t>sports-lovers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watch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tennis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at</a:t>
            </a:r>
            <a:r>
              <a:rPr lang="cs-CZ" sz="4500" b="1" dirty="0" smtClean="0"/>
              <a:t> Wimbledon. </a:t>
            </a:r>
            <a:r>
              <a:rPr lang="cs-CZ" sz="4500" b="1" dirty="0" err="1" smtClean="0"/>
              <a:t>This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brings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top </a:t>
            </a:r>
            <a:r>
              <a:rPr lang="cs-CZ" sz="4500" b="1" dirty="0" err="1" smtClean="0"/>
              <a:t>tennis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players</a:t>
            </a:r>
            <a:r>
              <a:rPr lang="cs-CZ" sz="4500" b="1" dirty="0" smtClean="0"/>
              <a:t> in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world</a:t>
            </a:r>
            <a:r>
              <a:rPr lang="cs-CZ" sz="4500" b="1" dirty="0" smtClean="0"/>
              <a:t> to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city.</a:t>
            </a:r>
            <a:endParaRPr lang="cs-CZ" sz="45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Sports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31298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500" b="1" dirty="0" smtClean="0"/>
              <a:t>In </a:t>
            </a:r>
            <a:r>
              <a:rPr lang="cs-CZ" sz="4500" b="1" dirty="0" err="1" smtClean="0"/>
              <a:t>March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or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April</a:t>
            </a:r>
            <a:r>
              <a:rPr lang="cs-CZ" sz="4500" b="1" dirty="0" smtClean="0"/>
              <a:t>, </a:t>
            </a:r>
            <a:r>
              <a:rPr lang="cs-CZ" sz="4500" b="1" dirty="0" err="1" smtClean="0"/>
              <a:t>boats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from</a:t>
            </a:r>
            <a:r>
              <a:rPr lang="cs-CZ" sz="4500" b="1" dirty="0" smtClean="0"/>
              <a:t> Cambridge and Oxford </a:t>
            </a:r>
            <a:r>
              <a:rPr lang="cs-CZ" sz="4500" b="1" dirty="0" err="1" smtClean="0"/>
              <a:t>Universities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try</a:t>
            </a:r>
            <a:r>
              <a:rPr lang="cs-CZ" sz="4500" b="1" dirty="0" smtClean="0"/>
              <a:t> to </a:t>
            </a:r>
            <a:r>
              <a:rPr lang="cs-CZ" sz="4500" b="1" dirty="0" err="1" smtClean="0"/>
              <a:t>be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fastest</a:t>
            </a:r>
            <a:r>
              <a:rPr lang="cs-CZ" sz="4500" b="1" dirty="0" smtClean="0"/>
              <a:t> on </a:t>
            </a:r>
            <a:r>
              <a:rPr lang="cs-CZ" sz="4500" b="1" dirty="0" err="1" smtClean="0"/>
              <a:t>the</a:t>
            </a:r>
            <a:r>
              <a:rPr lang="cs-CZ" sz="4500" b="1" dirty="0" smtClean="0"/>
              <a:t> River </a:t>
            </a:r>
            <a:r>
              <a:rPr lang="cs-CZ" sz="4500" b="1" dirty="0" err="1" smtClean="0"/>
              <a:t>Thames</a:t>
            </a:r>
            <a:r>
              <a:rPr lang="cs-CZ" sz="4500" b="1" dirty="0" smtClean="0"/>
              <a:t>. </a:t>
            </a:r>
            <a:r>
              <a:rPr lang="cs-CZ" sz="4500" b="1" dirty="0" err="1" smtClean="0"/>
              <a:t>Students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come</a:t>
            </a:r>
            <a:r>
              <a:rPr lang="cs-CZ" sz="4500" b="1" dirty="0" smtClean="0"/>
              <a:t> to London and </a:t>
            </a:r>
            <a:r>
              <a:rPr lang="cs-CZ" sz="4500" b="1" dirty="0" err="1" smtClean="0"/>
              <a:t>watch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with</a:t>
            </a:r>
            <a:r>
              <a:rPr lang="cs-CZ" sz="4500" b="1" dirty="0" smtClean="0"/>
              <a:t> </a:t>
            </a:r>
            <a:r>
              <a:rPr lang="cs-CZ" sz="4500" b="1" dirty="0" err="1" smtClean="0"/>
              <a:t>Londoners</a:t>
            </a:r>
            <a:r>
              <a:rPr lang="cs-CZ" sz="4500" b="1" dirty="0" smtClean="0"/>
              <a:t>.</a:t>
            </a:r>
            <a:endParaRPr lang="cs-CZ" sz="45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Sports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55557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5000" b="1" dirty="0" err="1" smtClean="0"/>
              <a:t>Football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is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biggest</a:t>
            </a:r>
            <a:r>
              <a:rPr lang="cs-CZ" sz="5000" b="1" dirty="0" smtClean="0"/>
              <a:t> sport in </a:t>
            </a:r>
            <a:r>
              <a:rPr lang="cs-CZ" sz="5000" b="1" dirty="0" err="1" smtClean="0"/>
              <a:t>Britain</a:t>
            </a:r>
            <a:r>
              <a:rPr lang="cs-CZ" sz="5000" b="1" dirty="0" smtClean="0"/>
              <a:t>. Arsenal, </a:t>
            </a:r>
            <a:r>
              <a:rPr lang="cs-CZ" sz="5000" b="1" dirty="0" err="1" smtClean="0"/>
              <a:t>Chelsea</a:t>
            </a:r>
            <a:r>
              <a:rPr lang="cs-CZ" sz="5000" b="1" dirty="0" smtClean="0"/>
              <a:t>, </a:t>
            </a:r>
            <a:r>
              <a:rPr lang="cs-CZ" sz="5000" b="1" dirty="0" err="1" smtClean="0"/>
              <a:t>West</a:t>
            </a:r>
            <a:r>
              <a:rPr lang="cs-CZ" sz="5000" b="1" dirty="0" smtClean="0"/>
              <a:t> Ham and </a:t>
            </a:r>
            <a:r>
              <a:rPr lang="cs-CZ" sz="5000" b="1" dirty="0" err="1" smtClean="0"/>
              <a:t>Tottenham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Hotspur</a:t>
            </a:r>
            <a:r>
              <a:rPr lang="cs-CZ" sz="5000" b="1" dirty="0" smtClean="0"/>
              <a:t> play in London.</a:t>
            </a:r>
            <a:endParaRPr lang="cs-CZ" sz="50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Sports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70903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0307116"/>
              </p:ext>
            </p:extLst>
          </p:nvPr>
        </p:nvGraphicFramePr>
        <p:xfrm>
          <a:off x="1369036" y="3233738"/>
          <a:ext cx="6405925" cy="153924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2672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smtClean="0">
                          <a:effectLst/>
                        </a:rPr>
                        <a:t>SHIPTON, Vicky. </a:t>
                      </a:r>
                      <a:r>
                        <a:rPr lang="en-US" sz="1100" i="1" dirty="0" smtClean="0">
                          <a:effectLst/>
                        </a:rPr>
                        <a:t>London</a:t>
                      </a:r>
                      <a:r>
                        <a:rPr lang="en-US" sz="1100" dirty="0" smtClean="0">
                          <a:effectLst/>
                        </a:rPr>
                        <a:t>. Essex: Pearson Education Ltd, 2008, ISBN 978-1-4058-8164-7. 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232</TotalTime>
  <Words>249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Tvrdý obal</vt:lpstr>
      <vt:lpstr>Prezentace aplikace PowerPoint</vt:lpstr>
      <vt:lpstr>Sports</vt:lpstr>
      <vt:lpstr>Sports</vt:lpstr>
      <vt:lpstr>Sports</vt:lpstr>
      <vt:lpstr>Sports</vt:lpstr>
      <vt:lpstr>Sports</vt:lpstr>
      <vt:lpstr>Sports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56</cp:revision>
  <dcterms:created xsi:type="dcterms:W3CDTF">2012-04-04T05:08:45Z</dcterms:created>
  <dcterms:modified xsi:type="dcterms:W3CDTF">2013-06-10T06:04:47Z</dcterms:modified>
</cp:coreProperties>
</file>