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5">
  <p:sldMasterIdLst>
    <p:sldMasterId id="2147483648" r:id="rId1"/>
  </p:sldMasterIdLst>
  <p:sldIdLst>
    <p:sldId id="262" r:id="rId2"/>
    <p:sldId id="265" r:id="rId3"/>
    <p:sldId id="267" r:id="rId4"/>
    <p:sldId id="268" r:id="rId5"/>
    <p:sldId id="269" r:id="rId6"/>
    <p:sldId id="270" r:id="rId7"/>
    <p:sldId id="271" r:id="rId8"/>
    <p:sldId id="272" r:id="rId9"/>
    <p:sldId id="273" r:id="rId10"/>
    <p:sldId id="274" r:id="rId11"/>
    <p:sldId id="275" r:id="rId12"/>
    <p:sldId id="276" r:id="rId13"/>
    <p:sldId id="277" r:id="rId14"/>
    <p:sldId id="278" r:id="rId15"/>
    <p:sldId id="279" r:id="rId16"/>
    <p:sldId id="280" r:id="rId17"/>
    <p:sldId id="281" r:id="rId18"/>
    <p:sldId id="282" r:id="rId19"/>
    <p:sldId id="283" r:id="rId20"/>
    <p:sldId id="284" r:id="rId21"/>
    <p:sldId id="285" r:id="rId22"/>
    <p:sldId id="286" r:id="rId23"/>
    <p:sldId id="264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34" autoAdjust="0"/>
    <p:restoredTop sz="94671" autoAdjust="0"/>
  </p:normalViewPr>
  <p:slideViewPr>
    <p:cSldViewPr>
      <p:cViewPr>
        <p:scale>
          <a:sx n="78" d="100"/>
          <a:sy n="78" d="100"/>
        </p:scale>
        <p:origin x="-936" y="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47029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11786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47055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39231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25345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91820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91616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36642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686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74531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74110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BEE89A-9886-403C-B21D-7EDA1601A55F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56193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47023673"/>
              </p:ext>
            </p:extLst>
          </p:nvPr>
        </p:nvGraphicFramePr>
        <p:xfrm>
          <a:off x="971600" y="2924944"/>
          <a:ext cx="7416823" cy="3592068"/>
        </p:xfrm>
        <a:graphic>
          <a:graphicData uri="http://schemas.openxmlformats.org/drawingml/2006/table">
            <a:tbl>
              <a:tblPr firstRow="1" firstCol="1" bandRow="1"/>
              <a:tblGrid>
                <a:gridCol w="1391930"/>
                <a:gridCol w="132337"/>
                <a:gridCol w="5892556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Medková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Blanka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VY_32_INOVACE_4C_16_London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(16)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4C_Aj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7.tř.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ověřen </a:t>
                      </a: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dne 12.12.2012</a:t>
                      </a:r>
                      <a:r>
                        <a:rPr lang="cs-CZ" sz="1400" baseline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ve třídě 7. A, B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DUM je určen k rozvíjení schopnosti číst v cizím jazyce, což je velmi přínosné při učení jazyka – žáci se naučí nová slova, jejichž obsah odhadnou mnohdy i z kontextu, uvidí mnoho gramatických frází, struktur. Cílem tohoto DUMU je podpořit žáky ve schopnosti číst plynule autentický anglický text. Současně se seznámí</a:t>
                      </a:r>
                      <a:r>
                        <a:rPr lang="cs-CZ" sz="14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s hlavním městem Velké Británie. V tomto </a:t>
                      </a:r>
                      <a:r>
                        <a:rPr lang="cs-CZ" sz="1400" kern="1200" baseline="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DUMu</a:t>
                      </a:r>
                      <a:r>
                        <a:rPr lang="cs-CZ" sz="14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mají žáci rozhodnout, zda výrok o Londýnu je pravdivý či ne, čímž si ověří znalosti z předešlých </a:t>
                      </a:r>
                      <a:r>
                        <a:rPr lang="cs-CZ" sz="1400" kern="1200" baseline="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DUMů</a:t>
                      </a:r>
                      <a:r>
                        <a:rPr lang="cs-CZ" sz="1400" kern="1200" baseline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</a:t>
                      </a:r>
                      <a:endParaRPr lang="cs-CZ" sz="11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3604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AC7">
                <a:alpha val="30000"/>
              </a:srgbClr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While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read</a:t>
            </a:r>
            <a:r>
              <a:rPr lang="cs-CZ" dirty="0" smtClean="0"/>
              <a:t>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8500" b="1" dirty="0" smtClean="0"/>
              <a:t>Are </a:t>
            </a:r>
            <a:r>
              <a:rPr lang="cs-CZ" sz="8500" b="1" dirty="0" smtClean="0"/>
              <a:t>these </a:t>
            </a:r>
            <a:r>
              <a:rPr lang="cs-CZ" sz="8500" b="1" dirty="0" err="1" smtClean="0"/>
              <a:t>sentences</a:t>
            </a:r>
            <a:r>
              <a:rPr lang="cs-CZ" sz="8500" b="1" dirty="0" smtClean="0"/>
              <a:t> </a:t>
            </a:r>
            <a:r>
              <a:rPr lang="cs-CZ" sz="8500" b="1" dirty="0" err="1" smtClean="0"/>
              <a:t>right</a:t>
            </a:r>
            <a:r>
              <a:rPr lang="cs-CZ" sz="8500" b="1" dirty="0" smtClean="0"/>
              <a:t> </a:t>
            </a:r>
            <a:endParaRPr lang="cs-CZ" sz="8500" b="1" dirty="0"/>
          </a:p>
          <a:p>
            <a:pPr marL="0" indent="0" algn="ctr">
              <a:buNone/>
            </a:pPr>
            <a:r>
              <a:rPr lang="cs-CZ" sz="8500" b="1" dirty="0" err="1" smtClean="0"/>
              <a:t>or</a:t>
            </a:r>
            <a:r>
              <a:rPr lang="cs-CZ" sz="8500" b="1" dirty="0" smtClean="0"/>
              <a:t> </a:t>
            </a:r>
            <a:r>
              <a:rPr lang="cs-CZ" sz="8500" b="1" dirty="0" err="1" smtClean="0"/>
              <a:t>wrong</a:t>
            </a:r>
            <a:r>
              <a:rPr lang="cs-CZ" sz="8500" b="1" dirty="0" smtClean="0"/>
              <a:t>?</a:t>
            </a:r>
            <a:endParaRPr lang="cs-CZ" sz="8500" b="1" dirty="0"/>
          </a:p>
        </p:txBody>
      </p:sp>
      <p:pic>
        <p:nvPicPr>
          <p:cNvPr id="1028" name="Picture 4" descr="C:\Users\ntb\AppData\Local\Microsoft\Windows\Temporary Internet Files\Content.IE5\A7ZBV46F\MC9004380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307921">
            <a:off x="6300192" y="4221088"/>
            <a:ext cx="1863725" cy="127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82699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AC7">
                <a:alpha val="30000"/>
              </a:srgbClr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While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read</a:t>
            </a:r>
            <a:r>
              <a:rPr lang="cs-CZ" dirty="0" smtClean="0"/>
              <a:t>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8500" b="1" dirty="0" smtClean="0"/>
              <a:t>London </a:t>
            </a:r>
            <a:r>
              <a:rPr lang="cs-CZ" sz="8500" b="1" dirty="0" err="1" smtClean="0"/>
              <a:t>is</a:t>
            </a:r>
            <a:r>
              <a:rPr lang="cs-CZ" sz="8500" b="1" dirty="0" smtClean="0"/>
              <a:t> </a:t>
            </a:r>
            <a:r>
              <a:rPr lang="cs-CZ" sz="8500" b="1" dirty="0" err="1" smtClean="0"/>
              <a:t>the</a:t>
            </a:r>
            <a:r>
              <a:rPr lang="cs-CZ" sz="8500" b="1" dirty="0" smtClean="0"/>
              <a:t> </a:t>
            </a:r>
            <a:r>
              <a:rPr lang="cs-CZ" sz="8500" b="1" dirty="0" err="1" smtClean="0"/>
              <a:t>biggest</a:t>
            </a:r>
            <a:r>
              <a:rPr lang="cs-CZ" sz="8500" b="1" dirty="0" smtClean="0"/>
              <a:t> city in </a:t>
            </a:r>
            <a:r>
              <a:rPr lang="cs-CZ" sz="8500" b="1" dirty="0" err="1" smtClean="0"/>
              <a:t>the</a:t>
            </a:r>
            <a:r>
              <a:rPr lang="cs-CZ" sz="8500" b="1" dirty="0" smtClean="0"/>
              <a:t> </a:t>
            </a:r>
            <a:r>
              <a:rPr lang="cs-CZ" sz="8500" b="1" dirty="0" err="1" smtClean="0"/>
              <a:t>world</a:t>
            </a:r>
            <a:r>
              <a:rPr lang="cs-CZ" sz="8500" b="1" dirty="0" smtClean="0"/>
              <a:t>.</a:t>
            </a:r>
            <a:endParaRPr lang="cs-CZ" sz="8500" b="1" dirty="0"/>
          </a:p>
        </p:txBody>
      </p:sp>
      <p:pic>
        <p:nvPicPr>
          <p:cNvPr id="2050" name="Picture 2" descr="C:\Users\ntb\AppData\Local\Microsoft\Windows\Temporary Internet Files\Content.IE5\U2BCFM8P\MC9004344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221088"/>
            <a:ext cx="1362075" cy="1908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447085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AC7">
                <a:alpha val="30000"/>
              </a:srgbClr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While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read</a:t>
            </a:r>
            <a:r>
              <a:rPr lang="cs-CZ" dirty="0" smtClean="0"/>
              <a:t>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8500" b="1" dirty="0" smtClean="0"/>
              <a:t>London </a:t>
            </a:r>
            <a:r>
              <a:rPr lang="cs-CZ" sz="8500" b="1" dirty="0" err="1" smtClean="0"/>
              <a:t>is</a:t>
            </a:r>
            <a:r>
              <a:rPr lang="cs-CZ" sz="8500" b="1" dirty="0" smtClean="0"/>
              <a:t> </a:t>
            </a:r>
            <a:r>
              <a:rPr lang="cs-CZ" sz="8500" b="1" dirty="0" err="1" smtClean="0"/>
              <a:t>the</a:t>
            </a:r>
            <a:r>
              <a:rPr lang="cs-CZ" sz="8500" b="1" dirty="0" smtClean="0"/>
              <a:t> </a:t>
            </a:r>
            <a:r>
              <a:rPr lang="cs-CZ" sz="8500" b="1" dirty="0" err="1" smtClean="0"/>
              <a:t>biggest</a:t>
            </a:r>
            <a:r>
              <a:rPr lang="cs-CZ" sz="8500" b="1" dirty="0" smtClean="0"/>
              <a:t> city in </a:t>
            </a:r>
            <a:r>
              <a:rPr lang="cs-CZ" sz="8500" b="1" dirty="0" err="1" smtClean="0"/>
              <a:t>the</a:t>
            </a:r>
            <a:r>
              <a:rPr lang="cs-CZ" sz="8500" b="1" dirty="0" smtClean="0"/>
              <a:t> </a:t>
            </a:r>
            <a:r>
              <a:rPr lang="cs-CZ" sz="8500" b="1" dirty="0" err="1" smtClean="0"/>
              <a:t>world</a:t>
            </a:r>
            <a:r>
              <a:rPr lang="cs-CZ" sz="8500" b="1" dirty="0" smtClean="0"/>
              <a:t>.</a:t>
            </a:r>
            <a:endParaRPr lang="cs-CZ" sz="8500" b="1" dirty="0"/>
          </a:p>
        </p:txBody>
      </p:sp>
      <p:pic>
        <p:nvPicPr>
          <p:cNvPr id="3076" name="Picture 4" descr="C:\Users\ntb\AppData\Local\Microsoft\Windows\Temporary Internet Files\Content.IE5\99B9DZ8G\MC90042446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149080"/>
            <a:ext cx="1981200" cy="1863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661828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AC7">
                <a:alpha val="30000"/>
              </a:srgbClr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While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read</a:t>
            </a:r>
            <a:r>
              <a:rPr lang="cs-CZ" dirty="0" smtClean="0"/>
              <a:t>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8500" b="1" dirty="0" err="1" smtClean="0"/>
              <a:t>The</a:t>
            </a:r>
            <a:r>
              <a:rPr lang="cs-CZ" sz="8500" b="1" dirty="0" smtClean="0"/>
              <a:t> River </a:t>
            </a:r>
            <a:r>
              <a:rPr lang="cs-CZ" sz="8500" b="1" dirty="0" err="1" smtClean="0"/>
              <a:t>Thames</a:t>
            </a:r>
            <a:r>
              <a:rPr lang="cs-CZ" sz="8500" b="1" dirty="0" smtClean="0"/>
              <a:t> </a:t>
            </a:r>
            <a:r>
              <a:rPr lang="cs-CZ" sz="8500" b="1" dirty="0" err="1" smtClean="0"/>
              <a:t>is</a:t>
            </a:r>
            <a:r>
              <a:rPr lang="cs-CZ" sz="8500" b="1" dirty="0" smtClean="0"/>
              <a:t> </a:t>
            </a:r>
            <a:r>
              <a:rPr lang="cs-CZ" sz="8500" b="1" dirty="0" err="1" smtClean="0"/>
              <a:t>north</a:t>
            </a:r>
            <a:r>
              <a:rPr lang="cs-CZ" sz="8500" b="1" dirty="0" smtClean="0"/>
              <a:t> </a:t>
            </a:r>
            <a:r>
              <a:rPr lang="cs-CZ" sz="8500" b="1" dirty="0" err="1" smtClean="0"/>
              <a:t>of</a:t>
            </a:r>
            <a:r>
              <a:rPr lang="cs-CZ" sz="8500" b="1" dirty="0" smtClean="0"/>
              <a:t> London.</a:t>
            </a:r>
            <a:endParaRPr lang="cs-CZ" sz="8500" b="1" dirty="0"/>
          </a:p>
        </p:txBody>
      </p:sp>
      <p:pic>
        <p:nvPicPr>
          <p:cNvPr id="2050" name="Picture 2" descr="C:\Users\ntb\AppData\Local\Microsoft\Windows\Temporary Internet Files\Content.IE5\U2BCFM8P\MC9004344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221088"/>
            <a:ext cx="1362075" cy="1908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767240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AC7">
                <a:alpha val="30000"/>
              </a:srgbClr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While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read</a:t>
            </a:r>
            <a:r>
              <a:rPr lang="cs-CZ" dirty="0" smtClean="0"/>
              <a:t>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8500" b="1" dirty="0" err="1" smtClean="0"/>
              <a:t>The</a:t>
            </a:r>
            <a:r>
              <a:rPr lang="cs-CZ" sz="8500" b="1" dirty="0" smtClean="0"/>
              <a:t> River </a:t>
            </a:r>
            <a:r>
              <a:rPr lang="cs-CZ" sz="8500" b="1" dirty="0" err="1" smtClean="0"/>
              <a:t>Thames</a:t>
            </a:r>
            <a:r>
              <a:rPr lang="cs-CZ" sz="8500" b="1" dirty="0" smtClean="0"/>
              <a:t> </a:t>
            </a:r>
            <a:r>
              <a:rPr lang="cs-CZ" sz="8500" b="1" dirty="0" err="1" smtClean="0"/>
              <a:t>is</a:t>
            </a:r>
            <a:r>
              <a:rPr lang="cs-CZ" sz="8500" b="1" dirty="0" smtClean="0"/>
              <a:t> </a:t>
            </a:r>
            <a:r>
              <a:rPr lang="cs-CZ" sz="8500" b="1" dirty="0" err="1" smtClean="0"/>
              <a:t>north</a:t>
            </a:r>
            <a:r>
              <a:rPr lang="cs-CZ" sz="8500" b="1" dirty="0" smtClean="0"/>
              <a:t> </a:t>
            </a:r>
            <a:r>
              <a:rPr lang="cs-CZ" sz="8500" b="1" dirty="0" err="1" smtClean="0"/>
              <a:t>of</a:t>
            </a:r>
            <a:r>
              <a:rPr lang="cs-CZ" sz="8500" b="1" dirty="0" smtClean="0"/>
              <a:t> London.</a:t>
            </a:r>
            <a:endParaRPr lang="cs-CZ" sz="8500" b="1" dirty="0"/>
          </a:p>
        </p:txBody>
      </p:sp>
      <p:pic>
        <p:nvPicPr>
          <p:cNvPr id="4098" name="Picture 2" descr="C:\Users\ntb\AppData\Local\Microsoft\Windows\Temporary Internet Files\Content.IE5\99B9DZ8G\MC90042446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360862"/>
            <a:ext cx="1981200" cy="1863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88069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AC7">
                <a:alpha val="30000"/>
              </a:srgbClr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While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read</a:t>
            </a:r>
            <a:r>
              <a:rPr lang="cs-CZ" dirty="0" smtClean="0"/>
              <a:t>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8500" b="1" dirty="0" err="1" smtClean="0"/>
              <a:t>People</a:t>
            </a:r>
            <a:r>
              <a:rPr lang="cs-CZ" sz="8500" b="1" dirty="0" smtClean="0"/>
              <a:t> </a:t>
            </a:r>
            <a:r>
              <a:rPr lang="cs-CZ" sz="8500" b="1" dirty="0" err="1" smtClean="0"/>
              <a:t>from</a:t>
            </a:r>
            <a:r>
              <a:rPr lang="cs-CZ" sz="8500" b="1" dirty="0" smtClean="0"/>
              <a:t> London are </a:t>
            </a:r>
            <a:r>
              <a:rPr lang="cs-CZ" sz="8500" b="1" dirty="0" err="1" smtClean="0"/>
              <a:t>Londonians</a:t>
            </a:r>
            <a:r>
              <a:rPr lang="cs-CZ" sz="8500" b="1" dirty="0" smtClean="0"/>
              <a:t>.</a:t>
            </a:r>
            <a:endParaRPr lang="cs-CZ" sz="8500" b="1" dirty="0"/>
          </a:p>
        </p:txBody>
      </p:sp>
      <p:pic>
        <p:nvPicPr>
          <p:cNvPr id="2050" name="Picture 2" descr="C:\Users\ntb\AppData\Local\Microsoft\Windows\Temporary Internet Files\Content.IE5\U2BCFM8P\MC9004344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4149080"/>
            <a:ext cx="1362075" cy="1908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102718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AC7">
                <a:alpha val="30000"/>
              </a:srgbClr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While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read</a:t>
            </a:r>
            <a:r>
              <a:rPr lang="cs-CZ" dirty="0" smtClean="0"/>
              <a:t>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8500" b="1" dirty="0" err="1" smtClean="0"/>
              <a:t>People</a:t>
            </a:r>
            <a:r>
              <a:rPr lang="cs-CZ" sz="8500" b="1" dirty="0" smtClean="0"/>
              <a:t> </a:t>
            </a:r>
            <a:r>
              <a:rPr lang="cs-CZ" sz="8500" b="1" dirty="0" err="1" smtClean="0"/>
              <a:t>from</a:t>
            </a:r>
            <a:r>
              <a:rPr lang="cs-CZ" sz="8500" b="1" dirty="0" smtClean="0"/>
              <a:t> London are </a:t>
            </a:r>
            <a:r>
              <a:rPr lang="cs-CZ" sz="8500" b="1" dirty="0" err="1" smtClean="0"/>
              <a:t>Londonians</a:t>
            </a:r>
            <a:r>
              <a:rPr lang="cs-CZ" sz="8500" b="1" dirty="0" smtClean="0"/>
              <a:t>.</a:t>
            </a:r>
            <a:endParaRPr lang="cs-CZ" sz="8500" b="1" dirty="0"/>
          </a:p>
        </p:txBody>
      </p:sp>
      <p:pic>
        <p:nvPicPr>
          <p:cNvPr id="5122" name="Picture 2" descr="C:\Users\ntb\AppData\Local\Microsoft\Windows\Temporary Internet Files\Content.IE5\99B9DZ8G\MC90042446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16632"/>
            <a:ext cx="1981200" cy="1863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855345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AC7">
                <a:alpha val="30000"/>
              </a:srgbClr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While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read</a:t>
            </a:r>
            <a:r>
              <a:rPr lang="cs-CZ" dirty="0" smtClean="0"/>
              <a:t>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8500" b="1" dirty="0" err="1" smtClean="0"/>
              <a:t>One</a:t>
            </a:r>
            <a:r>
              <a:rPr lang="cs-CZ" sz="8500" b="1" dirty="0" smtClean="0"/>
              <a:t> </a:t>
            </a:r>
            <a:r>
              <a:rPr lang="cs-CZ" sz="8500" b="1" dirty="0" err="1" smtClean="0"/>
              <a:t>old</a:t>
            </a:r>
            <a:r>
              <a:rPr lang="cs-CZ" sz="8500" b="1" dirty="0" smtClean="0"/>
              <a:t> London </a:t>
            </a:r>
            <a:r>
              <a:rPr lang="cs-CZ" sz="8500" b="1" dirty="0" err="1" smtClean="0"/>
              <a:t>Bridge</a:t>
            </a:r>
            <a:r>
              <a:rPr lang="cs-CZ" sz="8500" b="1" dirty="0" smtClean="0"/>
              <a:t> </a:t>
            </a:r>
            <a:r>
              <a:rPr lang="cs-CZ" sz="8500" b="1" dirty="0" err="1" smtClean="0"/>
              <a:t>is</a:t>
            </a:r>
            <a:r>
              <a:rPr lang="cs-CZ" sz="8500" b="1" dirty="0" smtClean="0"/>
              <a:t> in </a:t>
            </a:r>
            <a:r>
              <a:rPr lang="cs-CZ" sz="8500" b="1" dirty="0" err="1" smtClean="0"/>
              <a:t>California</a:t>
            </a:r>
            <a:r>
              <a:rPr lang="cs-CZ" sz="8500" b="1" dirty="0" smtClean="0"/>
              <a:t>.</a:t>
            </a:r>
            <a:endParaRPr lang="cs-CZ" sz="8500" b="1" dirty="0"/>
          </a:p>
        </p:txBody>
      </p:sp>
      <p:pic>
        <p:nvPicPr>
          <p:cNvPr id="2050" name="Picture 2" descr="C:\Users\ntb\AppData\Local\Microsoft\Windows\Temporary Internet Files\Content.IE5\U2BCFM8P\MC9004344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3429000"/>
            <a:ext cx="1362075" cy="1908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933111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AC7">
                <a:alpha val="30000"/>
              </a:srgbClr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While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read</a:t>
            </a:r>
            <a:r>
              <a:rPr lang="cs-CZ" dirty="0" smtClean="0"/>
              <a:t>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8500" b="1" dirty="0" err="1" smtClean="0"/>
              <a:t>One</a:t>
            </a:r>
            <a:r>
              <a:rPr lang="cs-CZ" sz="8500" b="1" dirty="0" smtClean="0"/>
              <a:t> </a:t>
            </a:r>
            <a:r>
              <a:rPr lang="cs-CZ" sz="8500" b="1" dirty="0" err="1" smtClean="0"/>
              <a:t>old</a:t>
            </a:r>
            <a:r>
              <a:rPr lang="cs-CZ" sz="8500" b="1" dirty="0" smtClean="0"/>
              <a:t> London </a:t>
            </a:r>
            <a:r>
              <a:rPr lang="cs-CZ" sz="8500" b="1" dirty="0" err="1" smtClean="0"/>
              <a:t>Bridge</a:t>
            </a:r>
            <a:r>
              <a:rPr lang="cs-CZ" sz="8500" b="1" dirty="0" smtClean="0"/>
              <a:t> </a:t>
            </a:r>
            <a:r>
              <a:rPr lang="cs-CZ" sz="8500" b="1" dirty="0" err="1" smtClean="0"/>
              <a:t>is</a:t>
            </a:r>
            <a:r>
              <a:rPr lang="cs-CZ" sz="8500" b="1" dirty="0" smtClean="0"/>
              <a:t> in </a:t>
            </a:r>
            <a:r>
              <a:rPr lang="cs-CZ" sz="8500" b="1" dirty="0" err="1" smtClean="0"/>
              <a:t>California</a:t>
            </a:r>
            <a:r>
              <a:rPr lang="cs-CZ" sz="8500" b="1" dirty="0" smtClean="0"/>
              <a:t>.</a:t>
            </a:r>
            <a:endParaRPr lang="cs-CZ" sz="8500" b="1" dirty="0"/>
          </a:p>
        </p:txBody>
      </p:sp>
      <p:pic>
        <p:nvPicPr>
          <p:cNvPr id="6146" name="Picture 2" descr="C:\Users\ntb\AppData\Local\Microsoft\Windows\Temporary Internet Files\Content.IE5\99B9DZ8G\MC90042446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005064"/>
            <a:ext cx="1981200" cy="1863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913045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AC7">
                <a:alpha val="30000"/>
              </a:srgbClr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While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read</a:t>
            </a:r>
            <a:r>
              <a:rPr lang="cs-CZ" dirty="0" smtClean="0"/>
              <a:t>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8500" b="1" dirty="0" err="1" smtClean="0"/>
              <a:t>There</a:t>
            </a:r>
            <a:r>
              <a:rPr lang="cs-CZ" sz="8500" b="1" dirty="0" smtClean="0"/>
              <a:t> are no </a:t>
            </a:r>
            <a:r>
              <a:rPr lang="cs-CZ" sz="8500" b="1" dirty="0" err="1" smtClean="0"/>
              <a:t>fish</a:t>
            </a:r>
            <a:r>
              <a:rPr lang="cs-CZ" sz="8500" b="1" dirty="0" smtClean="0"/>
              <a:t> in </a:t>
            </a:r>
            <a:r>
              <a:rPr lang="cs-CZ" sz="8500" b="1" dirty="0" err="1" smtClean="0"/>
              <a:t>the</a:t>
            </a:r>
            <a:r>
              <a:rPr lang="cs-CZ" sz="8500" b="1" dirty="0" smtClean="0"/>
              <a:t> </a:t>
            </a:r>
            <a:r>
              <a:rPr lang="cs-CZ" sz="8500" b="1" dirty="0" err="1" smtClean="0"/>
              <a:t>Thames</a:t>
            </a:r>
            <a:r>
              <a:rPr lang="cs-CZ" sz="8500" b="1" dirty="0" smtClean="0"/>
              <a:t> </a:t>
            </a:r>
            <a:r>
              <a:rPr lang="cs-CZ" sz="8500" b="1" dirty="0" err="1" smtClean="0"/>
              <a:t>now</a:t>
            </a:r>
            <a:r>
              <a:rPr lang="cs-CZ" sz="8500" b="1" dirty="0" smtClean="0"/>
              <a:t>.</a:t>
            </a:r>
            <a:endParaRPr lang="cs-CZ" sz="8500" b="1" dirty="0"/>
          </a:p>
        </p:txBody>
      </p:sp>
      <p:pic>
        <p:nvPicPr>
          <p:cNvPr id="2050" name="Picture 2" descr="C:\Users\ntb\AppData\Local\Microsoft\Windows\Temporary Internet Files\Content.IE5\U2BCFM8P\MC9004344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7138" y="4149080"/>
            <a:ext cx="1362075" cy="1908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089498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AC7">
                <a:alpha val="30000"/>
              </a:srgbClr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While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read</a:t>
            </a:r>
            <a:r>
              <a:rPr lang="cs-CZ" dirty="0" smtClean="0"/>
              <a:t>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8500" b="1" dirty="0" err="1" smtClean="0"/>
              <a:t>There</a:t>
            </a:r>
            <a:r>
              <a:rPr lang="cs-CZ" sz="8500" b="1" dirty="0" smtClean="0"/>
              <a:t> are no </a:t>
            </a:r>
            <a:r>
              <a:rPr lang="cs-CZ" sz="8500" b="1" dirty="0" err="1" smtClean="0"/>
              <a:t>fish</a:t>
            </a:r>
            <a:r>
              <a:rPr lang="cs-CZ" sz="8500" b="1" dirty="0" smtClean="0"/>
              <a:t> in </a:t>
            </a:r>
            <a:r>
              <a:rPr lang="cs-CZ" sz="8500" b="1" dirty="0" err="1" smtClean="0"/>
              <a:t>the</a:t>
            </a:r>
            <a:r>
              <a:rPr lang="cs-CZ" sz="8500" b="1" dirty="0" smtClean="0"/>
              <a:t> </a:t>
            </a:r>
            <a:r>
              <a:rPr lang="cs-CZ" sz="8500" b="1" dirty="0" err="1" smtClean="0"/>
              <a:t>Thames</a:t>
            </a:r>
            <a:r>
              <a:rPr lang="cs-CZ" sz="8500" b="1" dirty="0" smtClean="0"/>
              <a:t> </a:t>
            </a:r>
            <a:r>
              <a:rPr lang="cs-CZ" sz="8500" b="1" dirty="0" err="1" smtClean="0"/>
              <a:t>now</a:t>
            </a:r>
            <a:r>
              <a:rPr lang="cs-CZ" sz="8500" b="1" dirty="0" smtClean="0"/>
              <a:t>.</a:t>
            </a:r>
            <a:endParaRPr lang="cs-CZ" sz="8500" b="1" dirty="0"/>
          </a:p>
        </p:txBody>
      </p:sp>
      <p:pic>
        <p:nvPicPr>
          <p:cNvPr id="7170" name="Picture 2" descr="C:\Users\ntb\AppData\Local\Microsoft\Windows\Temporary Internet Files\Content.IE5\99B9DZ8G\MC90042446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4360862"/>
            <a:ext cx="1981200" cy="1863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419211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AC7">
                <a:alpha val="30000"/>
              </a:srgbClr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While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read</a:t>
            </a:r>
            <a:r>
              <a:rPr lang="cs-CZ" dirty="0" smtClean="0"/>
              <a:t>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8500" b="1" dirty="0" err="1" smtClean="0"/>
              <a:t>The</a:t>
            </a:r>
            <a:r>
              <a:rPr lang="cs-CZ" sz="8500" b="1" dirty="0" smtClean="0"/>
              <a:t> </a:t>
            </a:r>
            <a:r>
              <a:rPr lang="cs-CZ" sz="8500" b="1" dirty="0" err="1" smtClean="0"/>
              <a:t>Romans</a:t>
            </a:r>
            <a:r>
              <a:rPr lang="cs-CZ" sz="8500" b="1" dirty="0" smtClean="0"/>
              <a:t> </a:t>
            </a:r>
            <a:r>
              <a:rPr lang="cs-CZ" sz="8500" b="1" dirty="0" err="1" smtClean="0"/>
              <a:t>went</a:t>
            </a:r>
            <a:r>
              <a:rPr lang="cs-CZ" sz="8500" b="1" dirty="0" smtClean="0"/>
              <a:t> to </a:t>
            </a:r>
            <a:r>
              <a:rPr lang="cs-CZ" sz="8500" b="1" dirty="0" err="1" smtClean="0"/>
              <a:t>England</a:t>
            </a:r>
            <a:r>
              <a:rPr lang="cs-CZ" sz="8500" b="1" dirty="0" smtClean="0"/>
              <a:t>.</a:t>
            </a:r>
            <a:endParaRPr lang="cs-CZ" sz="8500" b="1" dirty="0"/>
          </a:p>
        </p:txBody>
      </p:sp>
      <p:pic>
        <p:nvPicPr>
          <p:cNvPr id="2050" name="Picture 2" descr="C:\Users\ntb\AppData\Local\Microsoft\Windows\Temporary Internet Files\Content.IE5\U2BCFM8P\MC9004344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7138" y="4149080"/>
            <a:ext cx="1362075" cy="1908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015819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AC7">
                <a:alpha val="30000"/>
              </a:srgbClr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While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read</a:t>
            </a:r>
            <a:r>
              <a:rPr lang="cs-CZ" dirty="0" smtClean="0"/>
              <a:t>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8500" b="1" dirty="0" err="1" smtClean="0"/>
              <a:t>The</a:t>
            </a:r>
            <a:r>
              <a:rPr lang="cs-CZ" sz="8500" b="1" dirty="0" smtClean="0"/>
              <a:t> </a:t>
            </a:r>
            <a:r>
              <a:rPr lang="cs-CZ" sz="8500" b="1" dirty="0" err="1" smtClean="0"/>
              <a:t>Romans</a:t>
            </a:r>
            <a:r>
              <a:rPr lang="cs-CZ" sz="8500" b="1" dirty="0" smtClean="0"/>
              <a:t> </a:t>
            </a:r>
            <a:r>
              <a:rPr lang="cs-CZ" sz="8500" b="1" dirty="0" err="1" smtClean="0"/>
              <a:t>went</a:t>
            </a:r>
            <a:r>
              <a:rPr lang="cs-CZ" sz="8500" b="1" dirty="0" smtClean="0"/>
              <a:t> to </a:t>
            </a:r>
            <a:r>
              <a:rPr lang="cs-CZ" sz="8500" b="1" dirty="0" err="1" smtClean="0"/>
              <a:t>England</a:t>
            </a:r>
            <a:r>
              <a:rPr lang="cs-CZ" sz="8500" b="1" dirty="0" smtClean="0"/>
              <a:t>.</a:t>
            </a:r>
            <a:endParaRPr lang="cs-CZ" sz="8500" b="1" dirty="0"/>
          </a:p>
        </p:txBody>
      </p:sp>
      <p:pic>
        <p:nvPicPr>
          <p:cNvPr id="8194" name="Picture 2" descr="C:\Users\ntb\AppData\Local\Microsoft\Windows\Temporary Internet Files\Content.IE5\LFM2NQ3Q\MC900424466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4149080"/>
            <a:ext cx="1974850" cy="1698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322889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AC7">
                <a:alpha val="30000"/>
              </a:srgbClr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While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read</a:t>
            </a:r>
            <a:r>
              <a:rPr lang="cs-CZ" dirty="0" smtClean="0"/>
              <a:t>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8500" b="1" dirty="0" err="1" smtClean="0"/>
              <a:t>Vikings</a:t>
            </a:r>
            <a:r>
              <a:rPr lang="cs-CZ" sz="8500" b="1" dirty="0" smtClean="0"/>
              <a:t> </a:t>
            </a:r>
            <a:r>
              <a:rPr lang="cs-CZ" sz="8500" b="1" dirty="0" err="1" smtClean="0"/>
              <a:t>built</a:t>
            </a:r>
            <a:r>
              <a:rPr lang="cs-CZ" sz="8500" b="1" dirty="0" smtClean="0"/>
              <a:t> a </a:t>
            </a:r>
            <a:r>
              <a:rPr lang="cs-CZ" sz="8500" b="1" dirty="0" err="1" smtClean="0"/>
              <a:t>new</a:t>
            </a:r>
            <a:r>
              <a:rPr lang="cs-CZ" sz="8500" b="1" dirty="0" smtClean="0"/>
              <a:t> London </a:t>
            </a:r>
            <a:r>
              <a:rPr lang="cs-CZ" sz="8500" b="1" dirty="0" err="1" smtClean="0"/>
              <a:t>Bridge</a:t>
            </a:r>
            <a:r>
              <a:rPr lang="cs-CZ" sz="8500" b="1" dirty="0" smtClean="0"/>
              <a:t>.</a:t>
            </a:r>
            <a:endParaRPr lang="cs-CZ" sz="8500" b="1" dirty="0"/>
          </a:p>
        </p:txBody>
      </p:sp>
      <p:pic>
        <p:nvPicPr>
          <p:cNvPr id="2050" name="Picture 2" descr="C:\Users\ntb\AppData\Local\Microsoft\Windows\Temporary Internet Files\Content.IE5\U2BCFM8P\MC9004344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7138" y="4149080"/>
            <a:ext cx="1362075" cy="1908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779297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AC7">
                <a:alpha val="30000"/>
              </a:srgbClr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While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read</a:t>
            </a:r>
            <a:r>
              <a:rPr lang="cs-CZ" dirty="0" smtClean="0"/>
              <a:t>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8500" b="1" dirty="0" err="1" smtClean="0"/>
              <a:t>Vikings</a:t>
            </a:r>
            <a:r>
              <a:rPr lang="cs-CZ" sz="8500" b="1" dirty="0" smtClean="0"/>
              <a:t> </a:t>
            </a:r>
            <a:r>
              <a:rPr lang="cs-CZ" sz="8500" b="1" dirty="0" err="1" smtClean="0"/>
              <a:t>built</a:t>
            </a:r>
            <a:r>
              <a:rPr lang="cs-CZ" sz="8500" b="1" dirty="0" smtClean="0"/>
              <a:t> a </a:t>
            </a:r>
            <a:r>
              <a:rPr lang="cs-CZ" sz="8500" b="1" dirty="0" err="1" smtClean="0"/>
              <a:t>new</a:t>
            </a:r>
            <a:r>
              <a:rPr lang="cs-CZ" sz="8500" b="1" dirty="0" smtClean="0"/>
              <a:t> London </a:t>
            </a:r>
            <a:r>
              <a:rPr lang="cs-CZ" sz="8500" b="1" dirty="0" err="1" smtClean="0"/>
              <a:t>Bridge</a:t>
            </a:r>
            <a:r>
              <a:rPr lang="cs-CZ" sz="8500" b="1" dirty="0" smtClean="0"/>
              <a:t>.</a:t>
            </a:r>
            <a:endParaRPr lang="cs-CZ" sz="8500" b="1" dirty="0"/>
          </a:p>
        </p:txBody>
      </p:sp>
      <p:pic>
        <p:nvPicPr>
          <p:cNvPr id="9218" name="Picture 2" descr="C:\Users\ntb\AppData\Local\Microsoft\Windows\Temporary Internet Files\Content.IE5\A7ZBV46F\MC90042446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221087"/>
            <a:ext cx="1981200" cy="1863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928945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AC7">
                <a:alpha val="30000"/>
              </a:srgbClr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While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read</a:t>
            </a:r>
            <a:r>
              <a:rPr lang="cs-CZ" dirty="0" smtClean="0"/>
              <a:t>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8500" b="1" dirty="0" smtClean="0"/>
              <a:t>Most </a:t>
            </a:r>
            <a:r>
              <a:rPr lang="cs-CZ" sz="8500" b="1" dirty="0" err="1" smtClean="0"/>
              <a:t>of</a:t>
            </a:r>
            <a:r>
              <a:rPr lang="cs-CZ" sz="8500" b="1" dirty="0" smtClean="0"/>
              <a:t> </a:t>
            </a:r>
            <a:r>
              <a:rPr lang="cs-CZ" sz="8500" b="1" dirty="0" err="1" smtClean="0"/>
              <a:t>the</a:t>
            </a:r>
            <a:r>
              <a:rPr lang="cs-CZ" sz="8500" b="1" dirty="0" smtClean="0"/>
              <a:t> </a:t>
            </a:r>
            <a:r>
              <a:rPr lang="cs-CZ" sz="8500" b="1" dirty="0" err="1" smtClean="0"/>
              <a:t>theatres</a:t>
            </a:r>
            <a:r>
              <a:rPr lang="cs-CZ" sz="8500" b="1" dirty="0" smtClean="0"/>
              <a:t> are in </a:t>
            </a:r>
            <a:r>
              <a:rPr lang="cs-CZ" sz="8500" b="1" dirty="0" err="1" smtClean="0"/>
              <a:t>the</a:t>
            </a:r>
            <a:r>
              <a:rPr lang="cs-CZ" sz="8500" b="1" dirty="0" smtClean="0"/>
              <a:t> East End.</a:t>
            </a:r>
            <a:endParaRPr lang="cs-CZ" sz="8500" b="1" dirty="0"/>
          </a:p>
        </p:txBody>
      </p:sp>
      <p:pic>
        <p:nvPicPr>
          <p:cNvPr id="2050" name="Picture 2" descr="C:\Users\ntb\AppData\Local\Microsoft\Windows\Temporary Internet Files\Content.IE5\U2BCFM8P\MC9004344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8175" y="548680"/>
            <a:ext cx="1362075" cy="1908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414333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AC7">
                <a:alpha val="30000"/>
              </a:srgbClr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While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read</a:t>
            </a:r>
            <a:r>
              <a:rPr lang="cs-CZ" dirty="0" smtClean="0"/>
              <a:t>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8500" b="1" dirty="0" smtClean="0"/>
              <a:t>Most </a:t>
            </a:r>
            <a:r>
              <a:rPr lang="cs-CZ" sz="8500" b="1" dirty="0" err="1" smtClean="0"/>
              <a:t>of</a:t>
            </a:r>
            <a:r>
              <a:rPr lang="cs-CZ" sz="8500" b="1" dirty="0" smtClean="0"/>
              <a:t> </a:t>
            </a:r>
            <a:r>
              <a:rPr lang="cs-CZ" sz="8500" b="1" dirty="0" err="1" smtClean="0"/>
              <a:t>the</a:t>
            </a:r>
            <a:r>
              <a:rPr lang="cs-CZ" sz="8500" b="1" dirty="0" smtClean="0"/>
              <a:t> </a:t>
            </a:r>
            <a:r>
              <a:rPr lang="cs-CZ" sz="8500" b="1" dirty="0" err="1" smtClean="0"/>
              <a:t>theatres</a:t>
            </a:r>
            <a:r>
              <a:rPr lang="cs-CZ" sz="8500" b="1" dirty="0" smtClean="0"/>
              <a:t> are in </a:t>
            </a:r>
            <a:r>
              <a:rPr lang="cs-CZ" sz="8500" b="1" dirty="0" err="1" smtClean="0"/>
              <a:t>the</a:t>
            </a:r>
            <a:r>
              <a:rPr lang="cs-CZ" sz="8500" b="1" dirty="0" smtClean="0"/>
              <a:t> East End.</a:t>
            </a:r>
            <a:endParaRPr lang="cs-CZ" sz="8500" b="1" dirty="0"/>
          </a:p>
        </p:txBody>
      </p:sp>
      <p:pic>
        <p:nvPicPr>
          <p:cNvPr id="10242" name="Picture 2" descr="C:\Users\ntb\AppData\Local\Microsoft\Windows\Temporary Internet Files\Content.IE5\A7ZBV46F\MC90042446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188640"/>
            <a:ext cx="1981200" cy="1863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939818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AC7">
                <a:alpha val="30000"/>
              </a:srgbClr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While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read</a:t>
            </a:r>
            <a:r>
              <a:rPr lang="cs-CZ" dirty="0" smtClean="0"/>
              <a:t>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0950" y="1628800"/>
            <a:ext cx="8229600" cy="4525963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cs-CZ" sz="8500" b="1" dirty="0" smtClean="0"/>
              <a:t>Early in </a:t>
            </a:r>
            <a:r>
              <a:rPr lang="cs-CZ" sz="8500" b="1" dirty="0" err="1" smtClean="0"/>
              <a:t>the</a:t>
            </a:r>
            <a:r>
              <a:rPr lang="cs-CZ" sz="8500" b="1" dirty="0" smtClean="0"/>
              <a:t> 1600s, London </a:t>
            </a:r>
            <a:r>
              <a:rPr lang="cs-CZ" sz="8500" b="1" dirty="0" err="1" smtClean="0"/>
              <a:t>theatres</a:t>
            </a:r>
            <a:r>
              <a:rPr lang="cs-CZ" sz="8500" b="1" dirty="0" smtClean="0"/>
              <a:t> </a:t>
            </a:r>
            <a:r>
              <a:rPr lang="cs-CZ" sz="8500" b="1" dirty="0" err="1" smtClean="0"/>
              <a:t>were</a:t>
            </a:r>
            <a:r>
              <a:rPr lang="cs-CZ" sz="8500" b="1" dirty="0" smtClean="0"/>
              <a:t> </a:t>
            </a:r>
            <a:r>
              <a:rPr lang="cs-CZ" sz="8500" b="1" dirty="0" err="1" smtClean="0"/>
              <a:t>only</a:t>
            </a:r>
            <a:r>
              <a:rPr lang="cs-CZ" sz="8500" b="1" dirty="0" smtClean="0"/>
              <a:t> </a:t>
            </a:r>
            <a:r>
              <a:rPr lang="cs-CZ" sz="8500" b="1" dirty="0" err="1" smtClean="0"/>
              <a:t>outside</a:t>
            </a:r>
            <a:r>
              <a:rPr lang="cs-CZ" sz="8500" b="1" dirty="0" smtClean="0"/>
              <a:t> </a:t>
            </a:r>
            <a:r>
              <a:rPr lang="cs-CZ" sz="8500" b="1" dirty="0" err="1" smtClean="0"/>
              <a:t>the</a:t>
            </a:r>
            <a:r>
              <a:rPr lang="cs-CZ" sz="8500" b="1" dirty="0" smtClean="0"/>
              <a:t> city </a:t>
            </a:r>
            <a:r>
              <a:rPr lang="cs-CZ" sz="8500" b="1" dirty="0" err="1" smtClean="0"/>
              <a:t>walls</a:t>
            </a:r>
            <a:r>
              <a:rPr lang="cs-CZ" sz="8500" b="1" dirty="0" smtClean="0"/>
              <a:t>.</a:t>
            </a:r>
            <a:endParaRPr lang="cs-CZ" sz="8500" b="1" dirty="0"/>
          </a:p>
        </p:txBody>
      </p:sp>
      <p:pic>
        <p:nvPicPr>
          <p:cNvPr id="2050" name="Picture 2" descr="C:\Users\ntb\AppData\Local\Microsoft\Windows\Temporary Internet Files\Content.IE5\U2BCFM8P\MC9004344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4797152"/>
            <a:ext cx="1362075" cy="1908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645865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AC7">
                <a:alpha val="30000"/>
              </a:srgbClr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While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read</a:t>
            </a:r>
            <a:r>
              <a:rPr lang="cs-CZ" dirty="0" smtClean="0"/>
              <a:t>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11832" y="2132856"/>
            <a:ext cx="8229600" cy="4525963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cs-CZ" sz="8500" b="1" dirty="0" smtClean="0"/>
              <a:t>Early in </a:t>
            </a:r>
            <a:r>
              <a:rPr lang="cs-CZ" sz="8500" b="1" dirty="0" err="1" smtClean="0"/>
              <a:t>the</a:t>
            </a:r>
            <a:r>
              <a:rPr lang="cs-CZ" sz="8500" b="1" dirty="0" smtClean="0"/>
              <a:t> 1600s, London </a:t>
            </a:r>
            <a:r>
              <a:rPr lang="cs-CZ" sz="8500" b="1" dirty="0" err="1" smtClean="0"/>
              <a:t>theatres</a:t>
            </a:r>
            <a:r>
              <a:rPr lang="cs-CZ" sz="8500" b="1" dirty="0" smtClean="0"/>
              <a:t> </a:t>
            </a:r>
            <a:r>
              <a:rPr lang="cs-CZ" sz="8500" b="1" dirty="0" err="1" smtClean="0"/>
              <a:t>were</a:t>
            </a:r>
            <a:r>
              <a:rPr lang="cs-CZ" sz="8500" b="1" dirty="0" smtClean="0"/>
              <a:t> </a:t>
            </a:r>
            <a:r>
              <a:rPr lang="cs-CZ" sz="8500" b="1" dirty="0" err="1" smtClean="0"/>
              <a:t>only</a:t>
            </a:r>
            <a:r>
              <a:rPr lang="cs-CZ" sz="8500" b="1" dirty="0" smtClean="0"/>
              <a:t> </a:t>
            </a:r>
            <a:r>
              <a:rPr lang="cs-CZ" sz="8500" b="1" dirty="0" err="1" smtClean="0"/>
              <a:t>outside</a:t>
            </a:r>
            <a:r>
              <a:rPr lang="cs-CZ" sz="8500" b="1" dirty="0" smtClean="0"/>
              <a:t> </a:t>
            </a:r>
            <a:r>
              <a:rPr lang="cs-CZ" sz="8500" b="1" dirty="0" err="1" smtClean="0"/>
              <a:t>the</a:t>
            </a:r>
            <a:r>
              <a:rPr lang="cs-CZ" sz="8500" b="1" dirty="0" smtClean="0"/>
              <a:t> city </a:t>
            </a:r>
            <a:r>
              <a:rPr lang="cs-CZ" sz="8500" b="1" dirty="0" err="1" smtClean="0"/>
              <a:t>walls</a:t>
            </a:r>
            <a:r>
              <a:rPr lang="cs-CZ" sz="8500" b="1" dirty="0" smtClean="0"/>
              <a:t>.</a:t>
            </a:r>
            <a:endParaRPr lang="cs-CZ" sz="8500" b="1" dirty="0"/>
          </a:p>
        </p:txBody>
      </p:sp>
      <p:pic>
        <p:nvPicPr>
          <p:cNvPr id="11266" name="Picture 2" descr="C:\Users\ntb\AppData\Local\Microsoft\Windows\Temporary Internet Files\Content.IE5\A7ZBV46F\MC90042446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04664"/>
            <a:ext cx="1981200" cy="1863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71397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AC7">
                <a:alpha val="30000"/>
              </a:srgbClr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While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read</a:t>
            </a:r>
            <a:r>
              <a:rPr lang="cs-CZ" dirty="0" smtClean="0"/>
              <a:t>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0950" y="1628800"/>
            <a:ext cx="8229600" cy="45259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8500" b="1" dirty="0" smtClean="0"/>
              <a:t>William Shakespeare  </a:t>
            </a:r>
            <a:r>
              <a:rPr lang="cs-CZ" sz="8500" b="1" dirty="0" err="1" smtClean="0"/>
              <a:t>lived</a:t>
            </a:r>
            <a:r>
              <a:rPr lang="cs-CZ" sz="8500" b="1" dirty="0" smtClean="0"/>
              <a:t> in London.</a:t>
            </a:r>
            <a:endParaRPr lang="cs-CZ" sz="8500" b="1" dirty="0"/>
          </a:p>
        </p:txBody>
      </p:sp>
      <p:pic>
        <p:nvPicPr>
          <p:cNvPr id="2050" name="Picture 2" descr="C:\Users\ntb\AppData\Local\Microsoft\Windows\Temporary Internet Files\Content.IE5\U2BCFM8P\MC9004344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1052736"/>
            <a:ext cx="1362075" cy="1908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644840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AC7">
                <a:alpha val="30000"/>
              </a:srgbClr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While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read</a:t>
            </a:r>
            <a:r>
              <a:rPr lang="cs-CZ" dirty="0" smtClean="0"/>
              <a:t>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0950" y="1628800"/>
            <a:ext cx="8229600" cy="45259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8500" b="1" dirty="0" smtClean="0"/>
              <a:t>William Shakespeare  </a:t>
            </a:r>
            <a:r>
              <a:rPr lang="cs-CZ" sz="8500" b="1" dirty="0" err="1" smtClean="0"/>
              <a:t>lived</a:t>
            </a:r>
            <a:r>
              <a:rPr lang="cs-CZ" sz="8500" b="1" dirty="0" smtClean="0"/>
              <a:t> in London.</a:t>
            </a:r>
            <a:endParaRPr lang="cs-CZ" sz="8500" b="1" dirty="0"/>
          </a:p>
        </p:txBody>
      </p:sp>
      <p:pic>
        <p:nvPicPr>
          <p:cNvPr id="12290" name="Picture 2" descr="C:\Users\ntb\AppData\Local\Microsoft\Windows\Temporary Internet Files\Content.IE5\U2BCFM8P\MC9004244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412776"/>
            <a:ext cx="1974850" cy="1698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251065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06455399"/>
              </p:ext>
            </p:extLst>
          </p:nvPr>
        </p:nvGraphicFramePr>
        <p:xfrm>
          <a:off x="1369036" y="3233738"/>
          <a:ext cx="6405925" cy="1539240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2672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 smtClean="0">
                          <a:effectLst/>
                        </a:rPr>
                        <a:t>SHIPTON, Vicky. </a:t>
                      </a:r>
                      <a:r>
                        <a:rPr lang="en-US" sz="1100" i="1" dirty="0" smtClean="0">
                          <a:effectLst/>
                        </a:rPr>
                        <a:t>London</a:t>
                      </a:r>
                      <a:r>
                        <a:rPr lang="en-US" sz="1100" dirty="0" smtClean="0">
                          <a:effectLst/>
                        </a:rPr>
                        <a:t>. Essex: Pearson Education Ltd, 2008, ISBN 978-1-4058-8164-7. </a:t>
                      </a:r>
                      <a:endParaRPr lang="cs-CZ" sz="11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http://office.microsoft.com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94034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244</TotalTime>
  <Words>347</Words>
  <Application>Microsoft Office PowerPoint</Application>
  <PresentationFormat>Předvádění na obrazovce (4:3)</PresentationFormat>
  <Paragraphs>80</Paragraphs>
  <Slides>23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Motiv systému Office</vt:lpstr>
      <vt:lpstr>Prezentace aplikace PowerPoint</vt:lpstr>
      <vt:lpstr>While you read…</vt:lpstr>
      <vt:lpstr>While you read…</vt:lpstr>
      <vt:lpstr>While you read…</vt:lpstr>
      <vt:lpstr>While you read…</vt:lpstr>
      <vt:lpstr>While you read…</vt:lpstr>
      <vt:lpstr>While you read…</vt:lpstr>
      <vt:lpstr>While you read…</vt:lpstr>
      <vt:lpstr>While you read…</vt:lpstr>
      <vt:lpstr>While you read…</vt:lpstr>
      <vt:lpstr>While you read…</vt:lpstr>
      <vt:lpstr>While you read…</vt:lpstr>
      <vt:lpstr>While you read…</vt:lpstr>
      <vt:lpstr>While you read…</vt:lpstr>
      <vt:lpstr>While you read…</vt:lpstr>
      <vt:lpstr>While you read…</vt:lpstr>
      <vt:lpstr>While you read…</vt:lpstr>
      <vt:lpstr>While you read…</vt:lpstr>
      <vt:lpstr>While you read…</vt:lpstr>
      <vt:lpstr>While you read…</vt:lpstr>
      <vt:lpstr>While you read…</vt:lpstr>
      <vt:lpstr>While you read…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Dana</cp:lastModifiedBy>
  <cp:revision>50</cp:revision>
  <dcterms:created xsi:type="dcterms:W3CDTF">2012-04-04T05:08:45Z</dcterms:created>
  <dcterms:modified xsi:type="dcterms:W3CDTF">2013-06-11T18:23:51Z</dcterms:modified>
</cp:coreProperties>
</file>