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5" r:id="rId3"/>
    <p:sldId id="266" r:id="rId4"/>
    <p:sldId id="274" r:id="rId5"/>
    <p:sldId id="267" r:id="rId6"/>
    <p:sldId id="275" r:id="rId7"/>
    <p:sldId id="268" r:id="rId8"/>
    <p:sldId id="276" r:id="rId9"/>
    <p:sldId id="269" r:id="rId10"/>
    <p:sldId id="277" r:id="rId11"/>
    <p:sldId id="270" r:id="rId12"/>
    <p:sldId id="278" r:id="rId13"/>
    <p:sldId id="271" r:id="rId14"/>
    <p:sldId id="279" r:id="rId15"/>
    <p:sldId id="272" r:id="rId16"/>
    <p:sldId id="273" r:id="rId17"/>
    <p:sldId id="26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78" d="100"/>
          <a:sy n="78" d="100"/>
        </p:scale>
        <p:origin x="-114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6083229"/>
              </p:ext>
            </p:extLst>
          </p:nvPr>
        </p:nvGraphicFramePr>
        <p:xfrm>
          <a:off x="971600" y="2924944"/>
          <a:ext cx="7416823" cy="3592068"/>
        </p:xfrm>
        <a:graphic>
          <a:graphicData uri="http://schemas.openxmlformats.org/drawingml/2006/table">
            <a:tbl>
              <a:tblPr firstRow="1" firstCol="1" bandRow="1"/>
              <a:tblGrid>
                <a:gridCol w="1391930"/>
                <a:gridCol w="132337"/>
                <a:gridCol w="5892556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VY_32_INOVACE_4C_17_London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(17)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4C_Aj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7.tř.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19.12.2012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A,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Současně se seznámí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hlavním městem Velké Británie.  V první části si žáci ověří  znalosti a porozumění textu, v druhé části jsou jim předloženy podklady </a:t>
                      </a:r>
                      <a:r>
                        <a:rPr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 diskusi.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7295" y="1273614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err="1" smtClean="0"/>
              <a:t>Answer</a:t>
            </a:r>
            <a:r>
              <a:rPr lang="cs-CZ" sz="8500" b="1" dirty="0" smtClean="0"/>
              <a:t> these </a:t>
            </a:r>
            <a:r>
              <a:rPr lang="cs-CZ" sz="8500" b="1" dirty="0" err="1" smtClean="0"/>
              <a:t>questions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1026" name="Picture 2" descr="C:\Users\ntb\AppData\Local\Microsoft\Windows\Temporary Internet Files\Content.IE5\A7ZBV46F\MC9004042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95608">
            <a:off x="904219" y="4179918"/>
            <a:ext cx="1838325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tb\AppData\Local\Microsoft\Windows\Temporary Internet Files\Content.IE5\U2BCFM8P\MC900383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91581">
            <a:off x="6471138" y="3929184"/>
            <a:ext cx="1650492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tb\AppData\Local\Microsoft\Windows\Temporary Internet Files\Content.IE5\99B9DZ8G\MC9002502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929" y="3933056"/>
            <a:ext cx="2088333" cy="2414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8093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4746" y="83671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000" b="1" dirty="0" err="1" smtClean="0"/>
              <a:t>How</a:t>
            </a:r>
            <a:r>
              <a:rPr lang="cs-CZ" sz="8000" b="1" dirty="0" smtClean="0"/>
              <a:t> many </a:t>
            </a:r>
            <a:r>
              <a:rPr lang="cs-CZ" sz="8000" b="1" dirty="0" err="1" smtClean="0"/>
              <a:t>bridges</a:t>
            </a:r>
            <a:r>
              <a:rPr lang="cs-CZ" sz="8000" b="1" dirty="0" smtClean="0"/>
              <a:t> are </a:t>
            </a:r>
            <a:r>
              <a:rPr lang="cs-CZ" sz="8000" b="1" dirty="0" err="1" smtClean="0"/>
              <a:t>there</a:t>
            </a:r>
            <a:r>
              <a:rPr lang="cs-CZ" sz="8000" b="1" dirty="0" smtClean="0"/>
              <a:t> in London?</a:t>
            </a:r>
            <a:endParaRPr lang="cs-CZ" sz="8000" b="1" dirty="0"/>
          </a:p>
        </p:txBody>
      </p:sp>
      <p:pic>
        <p:nvPicPr>
          <p:cNvPr id="2050" name="Picture 2" descr="C:\Users\ntb\AppData\Local\Microsoft\Windows\Temporary Internet Files\Content.IE5\99B9DZ8G\MC9000787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564904"/>
            <a:ext cx="1622066" cy="39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29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663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0" b="1" dirty="0" smtClean="0"/>
              <a:t>34</a:t>
            </a:r>
            <a:endParaRPr lang="cs-CZ" sz="25000" b="1" dirty="0"/>
          </a:p>
        </p:txBody>
      </p:sp>
      <p:pic>
        <p:nvPicPr>
          <p:cNvPr id="10242" name="Picture 2" descr="C:\Users\ntb\AppData\Local\Microsoft\Windows\Temporary Internet Files\Content.IE5\LFM2NQ3Q\MC90042806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8743" y="3140968"/>
            <a:ext cx="5873873" cy="3581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320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0704" y="1844824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000" b="1" dirty="0" err="1" smtClean="0"/>
              <a:t>When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did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the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Romans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arrive</a:t>
            </a:r>
            <a:r>
              <a:rPr lang="cs-CZ" sz="8000" b="1" dirty="0" smtClean="0"/>
              <a:t> in </a:t>
            </a:r>
            <a:r>
              <a:rPr lang="cs-CZ" sz="8000" b="1" dirty="0" err="1" smtClean="0"/>
              <a:t>Britain</a:t>
            </a:r>
            <a:r>
              <a:rPr lang="cs-CZ" sz="8000" b="1" dirty="0" smtClean="0"/>
              <a:t>?</a:t>
            </a:r>
            <a:endParaRPr lang="cs-CZ" sz="8000" b="1" dirty="0"/>
          </a:p>
        </p:txBody>
      </p:sp>
      <p:pic>
        <p:nvPicPr>
          <p:cNvPr id="3074" name="Picture 2" descr="C:\Users\ntb\AppData\Local\Microsoft\Windows\Temporary Internet Files\Content.IE5\99B9DZ8G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6494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ntb\AppData\Local\Microsoft\Windows\Temporary Internet Files\Content.IE5\99B9DZ8G\MC9004244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32656"/>
            <a:ext cx="3162874" cy="272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6469" y="3645024"/>
            <a:ext cx="8229600" cy="1143000"/>
          </a:xfrm>
        </p:spPr>
        <p:txBody>
          <a:bodyPr>
            <a:noAutofit/>
          </a:bodyPr>
          <a:lstStyle/>
          <a:p>
            <a:r>
              <a:rPr lang="cs-CZ" sz="25000" b="1" dirty="0" smtClean="0"/>
              <a:t>55 BC</a:t>
            </a:r>
            <a:endParaRPr lang="cs-CZ" sz="25000" b="1" dirty="0"/>
          </a:p>
        </p:txBody>
      </p:sp>
    </p:spTree>
    <p:extLst>
      <p:ext uri="{BB962C8B-B14F-4D97-AF65-F5344CB8AC3E}">
        <p14:creationId xmlns:p14="http://schemas.microsoft.com/office/powerpoint/2010/main" val="157201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0000" b="1" dirty="0" err="1" smtClean="0"/>
              <a:t>When</a:t>
            </a:r>
            <a:r>
              <a:rPr lang="cs-CZ" sz="10000" b="1" dirty="0" smtClean="0"/>
              <a:t> </a:t>
            </a:r>
            <a:r>
              <a:rPr lang="cs-CZ" sz="10000" b="1" dirty="0" err="1" smtClean="0"/>
              <a:t>did</a:t>
            </a:r>
            <a:r>
              <a:rPr lang="cs-CZ" sz="10000" b="1" dirty="0" smtClean="0"/>
              <a:t> </a:t>
            </a:r>
            <a:r>
              <a:rPr lang="cs-CZ" sz="10000" b="1" dirty="0" err="1" smtClean="0"/>
              <a:t>they</a:t>
            </a:r>
            <a:r>
              <a:rPr lang="cs-CZ" sz="10000" b="1" dirty="0" smtClean="0"/>
              <a:t> </a:t>
            </a:r>
            <a:r>
              <a:rPr lang="cs-CZ" sz="10000" b="1" dirty="0" err="1" smtClean="0"/>
              <a:t>leave</a:t>
            </a:r>
            <a:endParaRPr lang="cs-CZ" sz="10000" b="1" dirty="0"/>
          </a:p>
        </p:txBody>
      </p:sp>
      <p:pic>
        <p:nvPicPr>
          <p:cNvPr id="4098" name="Picture 2" descr="C:\Users\ntb\AppData\Local\Microsoft\Windows\Temporary Internet Files\Content.IE5\LFM2NQ3Q\MC9002982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140968"/>
            <a:ext cx="1368152" cy="2052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871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633364"/>
            <a:ext cx="8229600" cy="1143000"/>
          </a:xfrm>
        </p:spPr>
        <p:txBody>
          <a:bodyPr>
            <a:noAutofit/>
          </a:bodyPr>
          <a:lstStyle/>
          <a:p>
            <a:r>
              <a:rPr lang="cs-CZ" sz="20000" b="1" dirty="0" smtClean="0"/>
              <a:t>410 AD</a:t>
            </a:r>
            <a:endParaRPr lang="cs-CZ" sz="20000" b="1" dirty="0"/>
          </a:p>
        </p:txBody>
      </p:sp>
      <p:pic>
        <p:nvPicPr>
          <p:cNvPr id="12290" name="Picture 2" descr="C:\Users\ntb\AppData\Local\Microsoft\Windows\Temporary Internet Files\Content.IE5\99B9DZ8G\MC900423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695304"/>
            <a:ext cx="3469425" cy="393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1239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000" b="1" dirty="0" err="1" smtClean="0"/>
              <a:t>Why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did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Boudica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destroy</a:t>
            </a:r>
            <a:r>
              <a:rPr lang="cs-CZ" sz="8000" b="1" dirty="0" smtClean="0"/>
              <a:t> most od London?</a:t>
            </a:r>
            <a:endParaRPr lang="cs-CZ" sz="8000" b="1" dirty="0"/>
          </a:p>
        </p:txBody>
      </p:sp>
      <p:pic>
        <p:nvPicPr>
          <p:cNvPr id="5122" name="Picture 2" descr="C:\Users\ntb\AppData\Local\Microsoft\Windows\Temporary Internet Files\Content.IE5\A7ZBV46F\MC900441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4664"/>
            <a:ext cx="187325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291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10000" b="1" dirty="0" err="1" smtClean="0"/>
              <a:t>She</a:t>
            </a:r>
            <a:r>
              <a:rPr lang="cs-CZ" sz="10000" b="1" dirty="0" smtClean="0"/>
              <a:t> </a:t>
            </a:r>
            <a:r>
              <a:rPr lang="cs-CZ" sz="10000" b="1" dirty="0" err="1" smtClean="0"/>
              <a:t>was</a:t>
            </a:r>
            <a:r>
              <a:rPr lang="cs-CZ" sz="10000" b="1" dirty="0" smtClean="0"/>
              <a:t> </a:t>
            </a:r>
            <a:r>
              <a:rPr lang="cs-CZ" sz="10000" b="1" dirty="0" err="1" smtClean="0"/>
              <a:t>angry</a:t>
            </a:r>
            <a:r>
              <a:rPr lang="cs-CZ" sz="10000" b="1" dirty="0" smtClean="0"/>
              <a:t> </a:t>
            </a:r>
            <a:r>
              <a:rPr lang="cs-CZ" sz="10000" b="1" dirty="0" err="1" smtClean="0"/>
              <a:t>with</a:t>
            </a:r>
            <a:r>
              <a:rPr lang="cs-CZ" sz="10000" b="1" dirty="0" smtClean="0"/>
              <a:t> </a:t>
            </a:r>
            <a:r>
              <a:rPr lang="cs-CZ" sz="10000" b="1" dirty="0" err="1" smtClean="0"/>
              <a:t>the</a:t>
            </a:r>
            <a:r>
              <a:rPr lang="cs-CZ" sz="10000" b="1" dirty="0" smtClean="0"/>
              <a:t> Roman.</a:t>
            </a:r>
            <a:endParaRPr lang="cs-CZ" sz="10000" b="1" dirty="0"/>
          </a:p>
        </p:txBody>
      </p:sp>
      <p:pic>
        <p:nvPicPr>
          <p:cNvPr id="13315" name="Picture 3" descr="C:\Users\ntb\AppData\Local\Microsoft\Windows\Temporary Internet Files\Content.IE5\U2BCFM8P\MC9003188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4664"/>
            <a:ext cx="1823314" cy="1532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5499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7500" b="1" dirty="0" err="1" smtClean="0"/>
              <a:t>Who</a:t>
            </a:r>
            <a:r>
              <a:rPr lang="cs-CZ" sz="7500" b="1" dirty="0" smtClean="0"/>
              <a:t> </a:t>
            </a:r>
            <a:r>
              <a:rPr lang="cs-CZ" sz="7500" b="1" dirty="0" err="1" smtClean="0"/>
              <a:t>built</a:t>
            </a:r>
            <a:r>
              <a:rPr lang="cs-CZ" sz="7500" b="1" dirty="0" smtClean="0"/>
              <a:t> </a:t>
            </a:r>
            <a:r>
              <a:rPr lang="cs-CZ" sz="7500" b="1" dirty="0" err="1" smtClean="0"/>
              <a:t>the</a:t>
            </a:r>
            <a:r>
              <a:rPr lang="cs-CZ" sz="7500" b="1" dirty="0" smtClean="0"/>
              <a:t> second </a:t>
            </a:r>
            <a:r>
              <a:rPr lang="cs-CZ" sz="7500" b="1" dirty="0" err="1" smtClean="0"/>
              <a:t>Westminster</a:t>
            </a:r>
            <a:r>
              <a:rPr lang="cs-CZ" sz="7500" b="1" dirty="0" smtClean="0"/>
              <a:t> </a:t>
            </a:r>
            <a:r>
              <a:rPr lang="cs-CZ" sz="7500" b="1" dirty="0" err="1" smtClean="0"/>
              <a:t>Abbey</a:t>
            </a:r>
            <a:r>
              <a:rPr lang="cs-CZ" sz="7500" b="1" dirty="0" smtClean="0"/>
              <a:t>?</a:t>
            </a:r>
            <a:endParaRPr lang="cs-CZ" sz="7500" b="1" dirty="0"/>
          </a:p>
        </p:txBody>
      </p:sp>
      <p:pic>
        <p:nvPicPr>
          <p:cNvPr id="6146" name="Picture 2" descr="C:\Users\ntb\AppData\Local\Microsoft\Windows\Temporary Internet Files\Content.IE5\U2BCFM8P\MC9003977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149080"/>
            <a:ext cx="1918411" cy="1573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7352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2500" b="1" dirty="0" smtClean="0"/>
              <a:t>King Edward</a:t>
            </a:r>
            <a:endParaRPr lang="cs-CZ" sz="12500" b="1" dirty="0"/>
          </a:p>
        </p:txBody>
      </p:sp>
      <p:pic>
        <p:nvPicPr>
          <p:cNvPr id="14338" name="Picture 2" descr="C:\Users\ntb\AppData\Local\Microsoft\Windows\Temporary Internet Files\Content.IE5\99B9DZ8G\MC90043007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476672"/>
            <a:ext cx="2660179" cy="3415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4777"/>
            <a:ext cx="2663825" cy="3414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9776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000" b="1" dirty="0" err="1" smtClean="0"/>
              <a:t>Who</a:t>
            </a:r>
            <a:r>
              <a:rPr lang="cs-CZ" sz="9000" b="1" dirty="0" smtClean="0"/>
              <a:t> </a:t>
            </a:r>
            <a:r>
              <a:rPr lang="cs-CZ" sz="9000" b="1" dirty="0" err="1" smtClean="0"/>
              <a:t>built</a:t>
            </a:r>
            <a:r>
              <a:rPr lang="cs-CZ" sz="9000" b="1" dirty="0" smtClean="0"/>
              <a:t> </a:t>
            </a:r>
            <a:r>
              <a:rPr lang="cs-CZ" sz="9000" b="1" dirty="0" err="1" smtClean="0"/>
              <a:t>the</a:t>
            </a:r>
            <a:r>
              <a:rPr lang="cs-CZ" sz="9000" b="1" dirty="0" smtClean="0"/>
              <a:t> </a:t>
            </a:r>
            <a:r>
              <a:rPr lang="cs-CZ" sz="9000" b="1" dirty="0" err="1" smtClean="0"/>
              <a:t>first</a:t>
            </a:r>
            <a:r>
              <a:rPr lang="cs-CZ" sz="9000" b="1" dirty="0" smtClean="0"/>
              <a:t> London </a:t>
            </a:r>
            <a:r>
              <a:rPr lang="cs-CZ" sz="9000" b="1" dirty="0" err="1" smtClean="0"/>
              <a:t>theatre</a:t>
            </a:r>
            <a:endParaRPr lang="cs-CZ" sz="9000" b="1" dirty="0"/>
          </a:p>
        </p:txBody>
      </p:sp>
      <p:pic>
        <p:nvPicPr>
          <p:cNvPr id="7171" name="Picture 3" descr="C:\Users\ntb\AppData\Local\Microsoft\Windows\Temporary Internet Files\Content.IE5\LFM2NQ3Q\MC9004348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0606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8439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89893"/>
            <a:ext cx="8229600" cy="452596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12000" b="1" dirty="0" smtClean="0"/>
              <a:t>James </a:t>
            </a:r>
            <a:r>
              <a:rPr lang="cs-CZ" sz="12000" b="1" dirty="0" err="1" smtClean="0"/>
              <a:t>Burbage</a:t>
            </a:r>
            <a:endParaRPr lang="cs-CZ" sz="12000" b="1" dirty="0"/>
          </a:p>
        </p:txBody>
      </p:sp>
      <p:pic>
        <p:nvPicPr>
          <p:cNvPr id="15362" name="Picture 2" descr="C:\Users\ntb\AppData\Local\Microsoft\Windows\Temporary Internet Files\Content.IE5\LFM2NQ3Q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8442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343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Discuss</a:t>
            </a:r>
            <a:r>
              <a:rPr lang="cs-CZ" dirty="0" smtClean="0"/>
              <a:t> these </a:t>
            </a:r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another</a:t>
            </a:r>
            <a:r>
              <a:rPr lang="cs-CZ" dirty="0" smtClean="0"/>
              <a:t> student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7" y="1844824"/>
            <a:ext cx="5482952" cy="4525963"/>
          </a:xfrm>
        </p:spPr>
        <p:txBody>
          <a:bodyPr>
            <a:normAutofit fontScale="92500"/>
          </a:bodyPr>
          <a:lstStyle/>
          <a:p>
            <a:pPr algn="ctr"/>
            <a:r>
              <a:rPr lang="cs-CZ" sz="7000" b="1" dirty="0" err="1" smtClean="0"/>
              <a:t>Why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was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River </a:t>
            </a:r>
            <a:r>
              <a:rPr lang="cs-CZ" sz="7000" b="1" dirty="0" err="1" smtClean="0"/>
              <a:t>Thames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important</a:t>
            </a:r>
            <a:r>
              <a:rPr lang="cs-CZ" sz="7000" b="1" dirty="0" smtClean="0"/>
              <a:t> to London?</a:t>
            </a:r>
            <a:endParaRPr lang="cs-CZ" sz="7000" b="1" dirty="0"/>
          </a:p>
        </p:txBody>
      </p:sp>
      <p:pic>
        <p:nvPicPr>
          <p:cNvPr id="8196" name="Picture 4" descr="C:\Users\ntb\AppData\Local\Microsoft\Windows\Temporary Internet Files\Content.IE5\99B9DZ8G\MP9004490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2564904"/>
            <a:ext cx="3227725" cy="2826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758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rgbClr val="D6B19C">
                <a:alpha val="16000"/>
              </a:srgbClr>
            </a:gs>
            <a:gs pos="48000">
              <a:schemeClr val="accent6">
                <a:lumMod val="60000"/>
                <a:lumOff val="40000"/>
              </a:schemeClr>
            </a:gs>
            <a:gs pos="92000">
              <a:srgbClr val="A65528">
                <a:alpha val="9000"/>
              </a:srgbClr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Discuss</a:t>
            </a:r>
            <a:r>
              <a:rPr lang="cs-CZ" dirty="0" smtClean="0"/>
              <a:t> these </a:t>
            </a:r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another</a:t>
            </a:r>
            <a:r>
              <a:rPr lang="cs-CZ" dirty="0" smtClean="0"/>
              <a:t> student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1988840"/>
            <a:ext cx="5400600" cy="4525963"/>
          </a:xfrm>
        </p:spPr>
        <p:txBody>
          <a:bodyPr>
            <a:noAutofit/>
          </a:bodyPr>
          <a:lstStyle/>
          <a:p>
            <a:pPr algn="ctr"/>
            <a:r>
              <a:rPr lang="cs-CZ" sz="5000" b="1" dirty="0" err="1" smtClean="0"/>
              <a:t>Was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new</a:t>
            </a:r>
            <a:r>
              <a:rPr lang="cs-CZ" sz="5000" b="1" dirty="0" smtClean="0"/>
              <a:t> Globe </a:t>
            </a:r>
            <a:r>
              <a:rPr lang="cs-CZ" sz="5000" b="1" dirty="0" err="1" smtClean="0"/>
              <a:t>Theatre</a:t>
            </a:r>
            <a:r>
              <a:rPr lang="cs-CZ" sz="5000" b="1" dirty="0" smtClean="0"/>
              <a:t> a </a:t>
            </a:r>
            <a:r>
              <a:rPr lang="cs-CZ" sz="5000" b="1" dirty="0" err="1" smtClean="0"/>
              <a:t>good</a:t>
            </a:r>
            <a:r>
              <a:rPr lang="cs-CZ" sz="5000" b="1" dirty="0" smtClean="0"/>
              <a:t> idea? </a:t>
            </a:r>
            <a:r>
              <a:rPr lang="cs-CZ" sz="5000" b="1" dirty="0" err="1" smtClean="0"/>
              <a:t>Would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you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like</a:t>
            </a:r>
            <a:r>
              <a:rPr lang="cs-CZ" sz="5000" b="1" dirty="0" smtClean="0"/>
              <a:t> to go </a:t>
            </a:r>
            <a:r>
              <a:rPr lang="cs-CZ" sz="5000" b="1" dirty="0" err="1" smtClean="0"/>
              <a:t>there</a:t>
            </a:r>
            <a:r>
              <a:rPr lang="cs-CZ" sz="5000" b="1" dirty="0" smtClean="0"/>
              <a:t>? </a:t>
            </a:r>
            <a:r>
              <a:rPr lang="cs-CZ" sz="5000" b="1" dirty="0" err="1" smtClean="0"/>
              <a:t>Why</a:t>
            </a:r>
            <a:r>
              <a:rPr lang="cs-CZ" sz="5000" b="1" dirty="0" smtClean="0"/>
              <a:t> (not)?</a:t>
            </a:r>
            <a:endParaRPr lang="cs-CZ" sz="50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32856"/>
            <a:ext cx="3230563" cy="282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141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1491949"/>
              </p:ext>
            </p:extLst>
          </p:nvPr>
        </p:nvGraphicFramePr>
        <p:xfrm>
          <a:off x="1369036" y="3233738"/>
          <a:ext cx="6405925" cy="15392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http://office.microsoft.com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</TotalTime>
  <Words>196</Words>
  <Application>Microsoft Office PowerPoint</Application>
  <PresentationFormat>Předvádění na obrazovce (4:3)</PresentationFormat>
  <Paragraphs>55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After you read…</vt:lpstr>
      <vt:lpstr>Prezentace aplikace PowerPoint</vt:lpstr>
      <vt:lpstr>Prezentace aplikace PowerPoint</vt:lpstr>
      <vt:lpstr>Prezentace aplikace PowerPoint</vt:lpstr>
      <vt:lpstr>55 BC</vt:lpstr>
      <vt:lpstr>Prezentace aplikace PowerPoint</vt:lpstr>
      <vt:lpstr>410 AD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Discuss these questions with another student</vt:lpstr>
      <vt:lpstr>Discuss these questions with another student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52</cp:revision>
  <dcterms:created xsi:type="dcterms:W3CDTF">2012-04-04T05:08:45Z</dcterms:created>
  <dcterms:modified xsi:type="dcterms:W3CDTF">2013-06-10T06:05:23Z</dcterms:modified>
</cp:coreProperties>
</file>