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5">
  <p:sldMasterIdLst>
    <p:sldMasterId id="2147483648" r:id="rId1"/>
  </p:sldMasterIdLst>
  <p:sldIdLst>
    <p:sldId id="262" r:id="rId2"/>
    <p:sldId id="265" r:id="rId3"/>
    <p:sldId id="266" r:id="rId4"/>
    <p:sldId id="267" r:id="rId5"/>
    <p:sldId id="269" r:id="rId6"/>
    <p:sldId id="268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83" r:id="rId21"/>
    <p:sldId id="284" r:id="rId22"/>
    <p:sldId id="285" r:id="rId23"/>
    <p:sldId id="286" r:id="rId24"/>
    <p:sldId id="287" r:id="rId25"/>
    <p:sldId id="288" r:id="rId26"/>
    <p:sldId id="264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71" autoAdjust="0"/>
  </p:normalViewPr>
  <p:slideViewPr>
    <p:cSldViewPr>
      <p:cViewPr>
        <p:scale>
          <a:sx n="78" d="100"/>
          <a:sy n="78" d="100"/>
        </p:scale>
        <p:origin x="-1140" y="2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4702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11786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47055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392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2534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9182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9161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3664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68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74531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7411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BEE89A-9886-403C-B21D-7EDA1601A55F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5619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5633539"/>
              </p:ext>
            </p:extLst>
          </p:nvPr>
        </p:nvGraphicFramePr>
        <p:xfrm>
          <a:off x="971600" y="2924944"/>
          <a:ext cx="7416823" cy="3592068"/>
        </p:xfrm>
        <a:graphic>
          <a:graphicData uri="http://schemas.openxmlformats.org/drawingml/2006/table">
            <a:tbl>
              <a:tblPr firstRow="1" firstCol="1" bandRow="1"/>
              <a:tblGrid>
                <a:gridCol w="1391930"/>
                <a:gridCol w="132337"/>
                <a:gridCol w="5892556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Úprkova 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Medková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Blanka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VY_32_INOVACE_4C_18_London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(18)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4C_Aj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7.tř.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ověřen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dne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7.1. 2013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ve třídě 7. A, B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DUM je určen k rozvíjení schopnosti číst v cizím jazyce, což je velmi přínosné při učení jazyka – žáci se naučí nová slova, jejichž obsah odhadnou mnohdy i z kontextu, uvidí mnoho gramatických frází, struktur. Cílem tohoto DUMU je podpořit žáky ve schopnosti číst plynule autentický anglický text. Současně se seznámí</a:t>
                      </a:r>
                      <a:r>
                        <a:rPr lang="cs-CZ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 hlavním městem Velké Británie.  Na začátku jsou podklady pro diskusi</a:t>
                      </a:r>
                      <a:r>
                        <a:rPr lang="cs-CZ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Times New Roman"/>
                        </a:rPr>
                        <a:t>, poté následuje ověří porozumění textu a zapamatování vědomostí o osobnostech Londýna, na závěr je zařazen námět na konverzaci a </a:t>
                      </a:r>
                      <a:r>
                        <a:rPr lang="cs-CZ" sz="1400" kern="1200" baseline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Times New Roman"/>
                        </a:rPr>
                        <a:t>domácí úkol.</a:t>
                      </a:r>
                      <a:endParaRPr lang="cs-CZ" sz="11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759" y="1909763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3604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Discuss</a:t>
            </a:r>
            <a:r>
              <a:rPr lang="cs-CZ" dirty="0" smtClean="0"/>
              <a:t> these </a:t>
            </a:r>
            <a:r>
              <a:rPr lang="cs-CZ" dirty="0" err="1" smtClean="0"/>
              <a:t>questions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525963"/>
          </a:xfrm>
        </p:spPr>
        <p:txBody>
          <a:bodyPr>
            <a:noAutofit/>
          </a:bodyPr>
          <a:lstStyle/>
          <a:p>
            <a:pPr algn="ctr"/>
            <a:r>
              <a:rPr lang="cs-CZ" sz="7500" b="1" dirty="0" err="1" smtClean="0"/>
              <a:t>What</a:t>
            </a:r>
            <a:r>
              <a:rPr lang="cs-CZ" sz="7500" b="1" dirty="0" smtClean="0"/>
              <a:t> do </a:t>
            </a:r>
            <a:r>
              <a:rPr lang="cs-CZ" sz="7500" b="1" dirty="0" err="1" smtClean="0"/>
              <a:t>you</a:t>
            </a:r>
            <a:r>
              <a:rPr lang="cs-CZ" sz="7500" b="1" dirty="0" smtClean="0"/>
              <a:t> </a:t>
            </a:r>
            <a:r>
              <a:rPr lang="cs-CZ" sz="7500" b="1" dirty="0" err="1" smtClean="0"/>
              <a:t>know</a:t>
            </a:r>
            <a:r>
              <a:rPr lang="cs-CZ" sz="7500" b="1" dirty="0" smtClean="0"/>
              <a:t> </a:t>
            </a:r>
            <a:r>
              <a:rPr lang="cs-CZ" sz="7500" b="1" dirty="0" err="1" smtClean="0"/>
              <a:t>about</a:t>
            </a:r>
            <a:r>
              <a:rPr lang="cs-CZ" sz="7500" b="1" dirty="0" smtClean="0"/>
              <a:t> </a:t>
            </a:r>
            <a:r>
              <a:rPr lang="cs-CZ" sz="7500" b="1" dirty="0" err="1" smtClean="0"/>
              <a:t>the</a:t>
            </a:r>
            <a:r>
              <a:rPr lang="cs-CZ" sz="7500" b="1" dirty="0" smtClean="0"/>
              <a:t> </a:t>
            </a:r>
            <a:r>
              <a:rPr lang="cs-CZ" sz="7500" b="1" dirty="0" err="1" smtClean="0"/>
              <a:t>Queen´s</a:t>
            </a:r>
            <a:r>
              <a:rPr lang="cs-CZ" sz="7500" b="1" dirty="0" smtClean="0"/>
              <a:t> </a:t>
            </a:r>
            <a:r>
              <a:rPr lang="cs-CZ" sz="7500" b="1" dirty="0" err="1" smtClean="0"/>
              <a:t>home</a:t>
            </a:r>
            <a:r>
              <a:rPr lang="cs-CZ" sz="7500" b="1" dirty="0" smtClean="0"/>
              <a:t> in London?</a:t>
            </a:r>
          </a:p>
        </p:txBody>
      </p:sp>
    </p:spTree>
    <p:extLst>
      <p:ext uri="{BB962C8B-B14F-4D97-AF65-F5344CB8AC3E}">
        <p14:creationId xmlns:p14="http://schemas.microsoft.com/office/powerpoint/2010/main" val="11661309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Discuss</a:t>
            </a:r>
            <a:r>
              <a:rPr lang="cs-CZ" dirty="0" smtClean="0"/>
              <a:t> these </a:t>
            </a:r>
            <a:r>
              <a:rPr lang="cs-CZ" dirty="0" err="1" smtClean="0"/>
              <a:t>questions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/>
            <a:r>
              <a:rPr lang="cs-CZ" sz="6500" b="1" dirty="0" err="1" smtClean="0"/>
              <a:t>How</a:t>
            </a:r>
            <a:r>
              <a:rPr lang="cs-CZ" sz="6500" b="1" dirty="0" smtClean="0"/>
              <a:t> many </a:t>
            </a:r>
            <a:r>
              <a:rPr lang="cs-CZ" sz="6500" b="1" dirty="0" err="1" smtClean="0"/>
              <a:t>different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languages</a:t>
            </a:r>
            <a:r>
              <a:rPr lang="cs-CZ" sz="6500" b="1" dirty="0" smtClean="0"/>
              <a:t> do </a:t>
            </a:r>
            <a:r>
              <a:rPr lang="cs-CZ" sz="6500" b="1" dirty="0" err="1" smtClean="0"/>
              <a:t>you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think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you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can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hear</a:t>
            </a:r>
            <a:r>
              <a:rPr lang="cs-CZ" sz="6500" b="1" dirty="0" smtClean="0"/>
              <a:t> in London? </a:t>
            </a:r>
            <a:r>
              <a:rPr lang="cs-CZ" sz="6500" b="1" dirty="0" err="1" smtClean="0"/>
              <a:t>Why</a:t>
            </a:r>
            <a:r>
              <a:rPr lang="cs-CZ" sz="6500" b="1" dirty="0" smtClean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3834567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Discuss</a:t>
            </a:r>
            <a:r>
              <a:rPr lang="cs-CZ" dirty="0" smtClean="0"/>
              <a:t> these </a:t>
            </a:r>
            <a:r>
              <a:rPr lang="cs-CZ" dirty="0" err="1" smtClean="0"/>
              <a:t>questions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/>
            <a:r>
              <a:rPr lang="cs-CZ" sz="6500" b="1" dirty="0" err="1" smtClean="0"/>
              <a:t>Something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destroyed</a:t>
            </a:r>
            <a:r>
              <a:rPr lang="cs-CZ" sz="6500" b="1" dirty="0" smtClean="0"/>
              <a:t> most </a:t>
            </a:r>
            <a:r>
              <a:rPr lang="cs-CZ" sz="6500" b="1" dirty="0" err="1" smtClean="0"/>
              <a:t>of</a:t>
            </a:r>
            <a:r>
              <a:rPr lang="cs-CZ" sz="6500" b="1" dirty="0" smtClean="0"/>
              <a:t> London in </a:t>
            </a:r>
            <a:r>
              <a:rPr lang="cs-CZ" sz="6500" b="1" dirty="0" err="1" smtClean="0"/>
              <a:t>the</a:t>
            </a:r>
            <a:r>
              <a:rPr lang="cs-CZ" sz="6500" b="1" dirty="0" smtClean="0"/>
              <a:t> 1600s. </a:t>
            </a:r>
            <a:r>
              <a:rPr lang="cs-CZ" sz="6500" b="1" dirty="0" err="1" smtClean="0"/>
              <a:t>What</a:t>
            </a:r>
            <a:r>
              <a:rPr lang="cs-CZ" sz="6500" b="1" dirty="0" smtClean="0"/>
              <a:t> do </a:t>
            </a:r>
            <a:r>
              <a:rPr lang="cs-CZ" sz="6500" b="1" dirty="0" err="1" smtClean="0"/>
              <a:t>you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think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it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was</a:t>
            </a:r>
            <a:r>
              <a:rPr lang="cs-CZ" sz="6500" b="1" dirty="0" smtClean="0"/>
              <a:t>?</a:t>
            </a:r>
            <a:endParaRPr lang="cs-CZ" sz="6500" b="1" dirty="0"/>
          </a:p>
        </p:txBody>
      </p:sp>
    </p:spTree>
    <p:extLst>
      <p:ext uri="{BB962C8B-B14F-4D97-AF65-F5344CB8AC3E}">
        <p14:creationId xmlns:p14="http://schemas.microsoft.com/office/powerpoint/2010/main" val="33834567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WHO???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6500" b="1" dirty="0" err="1" smtClean="0"/>
              <a:t>Who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lost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their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heads</a:t>
            </a:r>
            <a:r>
              <a:rPr lang="cs-CZ" sz="6500" b="1" dirty="0" smtClean="0"/>
              <a:t> in </a:t>
            </a:r>
            <a:r>
              <a:rPr lang="cs-CZ" sz="6500" b="1" dirty="0" err="1" smtClean="0"/>
              <a:t>the</a:t>
            </a:r>
            <a:r>
              <a:rPr lang="cs-CZ" sz="6500" b="1" dirty="0" smtClean="0"/>
              <a:t> Tower </a:t>
            </a:r>
            <a:r>
              <a:rPr lang="cs-CZ" sz="6500" b="1" dirty="0" err="1" smtClean="0"/>
              <a:t>of</a:t>
            </a:r>
            <a:r>
              <a:rPr lang="cs-CZ" sz="6500" b="1" dirty="0" smtClean="0"/>
              <a:t> London?</a:t>
            </a:r>
          </a:p>
        </p:txBody>
      </p:sp>
    </p:spTree>
    <p:extLst>
      <p:ext uri="{BB962C8B-B14F-4D97-AF65-F5344CB8AC3E}">
        <p14:creationId xmlns:p14="http://schemas.microsoft.com/office/powerpoint/2010/main" val="19726028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WHO???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6500" b="1" dirty="0" err="1" smtClean="0"/>
              <a:t>Who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lost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their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heads</a:t>
            </a:r>
            <a:r>
              <a:rPr lang="cs-CZ" sz="6500" b="1" dirty="0" smtClean="0"/>
              <a:t> in </a:t>
            </a:r>
            <a:r>
              <a:rPr lang="cs-CZ" sz="6500" b="1" dirty="0" err="1" smtClean="0"/>
              <a:t>the</a:t>
            </a:r>
            <a:r>
              <a:rPr lang="cs-CZ" sz="6500" b="1" dirty="0" smtClean="0"/>
              <a:t> Tower </a:t>
            </a:r>
            <a:r>
              <a:rPr lang="cs-CZ" sz="6500" b="1" dirty="0" err="1" smtClean="0"/>
              <a:t>of</a:t>
            </a:r>
            <a:r>
              <a:rPr lang="cs-CZ" sz="6500" b="1" dirty="0" smtClean="0"/>
              <a:t> London?</a:t>
            </a:r>
          </a:p>
          <a:p>
            <a:pPr marL="0" indent="0" algn="ctr">
              <a:buNone/>
            </a:pPr>
            <a:r>
              <a:rPr lang="cs-CZ" sz="6600" dirty="0" smtClean="0">
                <a:solidFill>
                  <a:srgbClr val="FF0000"/>
                </a:solidFill>
              </a:rPr>
              <a:t>Anne </a:t>
            </a:r>
            <a:r>
              <a:rPr lang="cs-CZ" sz="6600" dirty="0" err="1" smtClean="0">
                <a:solidFill>
                  <a:srgbClr val="FF0000"/>
                </a:solidFill>
              </a:rPr>
              <a:t>Boleyn</a:t>
            </a:r>
            <a:r>
              <a:rPr lang="cs-CZ" sz="6600" dirty="0" smtClean="0">
                <a:solidFill>
                  <a:srgbClr val="FF0000"/>
                </a:solidFill>
              </a:rPr>
              <a:t>, Catherine </a:t>
            </a:r>
            <a:r>
              <a:rPr lang="cs-CZ" sz="6600" dirty="0" err="1" smtClean="0">
                <a:solidFill>
                  <a:srgbClr val="FF0000"/>
                </a:solidFill>
              </a:rPr>
              <a:t>Howard</a:t>
            </a:r>
            <a:r>
              <a:rPr lang="cs-CZ" sz="6600" dirty="0" smtClean="0">
                <a:solidFill>
                  <a:srgbClr val="FF0000"/>
                </a:solidFill>
              </a:rPr>
              <a:t>.</a:t>
            </a:r>
            <a:endParaRPr lang="cs-CZ" sz="65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77637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WHO???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6500" b="1" dirty="0" err="1" smtClean="0"/>
              <a:t>Who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lost</a:t>
            </a:r>
            <a:r>
              <a:rPr lang="cs-CZ" sz="6500" b="1" dirty="0" smtClean="0"/>
              <a:t> his </a:t>
            </a:r>
            <a:r>
              <a:rPr lang="cs-CZ" sz="6500" b="1" dirty="0" err="1" smtClean="0"/>
              <a:t>palace</a:t>
            </a:r>
            <a:r>
              <a:rPr lang="cs-CZ" sz="6500" b="1" dirty="0" smtClean="0"/>
              <a:t> nad his </a:t>
            </a:r>
            <a:r>
              <a:rPr lang="cs-CZ" sz="6500" b="1" dirty="0" err="1" smtClean="0"/>
              <a:t>life</a:t>
            </a:r>
            <a:r>
              <a:rPr lang="cs-CZ" sz="6500" b="1" dirty="0" smtClean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2527572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WHO???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6500" b="1" dirty="0" err="1" smtClean="0"/>
              <a:t>Who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lost</a:t>
            </a:r>
            <a:r>
              <a:rPr lang="cs-CZ" sz="6500" b="1" dirty="0" smtClean="0"/>
              <a:t> his </a:t>
            </a:r>
            <a:r>
              <a:rPr lang="cs-CZ" sz="6500" b="1" dirty="0" err="1" smtClean="0"/>
              <a:t>palace</a:t>
            </a:r>
            <a:r>
              <a:rPr lang="cs-CZ" sz="6500" b="1" dirty="0" smtClean="0"/>
              <a:t> nad his </a:t>
            </a:r>
            <a:r>
              <a:rPr lang="cs-CZ" sz="6500" b="1" dirty="0" err="1" smtClean="0"/>
              <a:t>life</a:t>
            </a:r>
            <a:r>
              <a:rPr lang="cs-CZ" sz="6500" b="1" dirty="0" smtClean="0"/>
              <a:t>?</a:t>
            </a:r>
          </a:p>
          <a:p>
            <a:pPr marL="0" indent="0" algn="ctr">
              <a:buNone/>
            </a:pPr>
            <a:r>
              <a:rPr lang="cs-CZ" sz="6600" dirty="0">
                <a:solidFill>
                  <a:srgbClr val="FF0000"/>
                </a:solidFill>
              </a:rPr>
              <a:t>Thomas </a:t>
            </a:r>
            <a:r>
              <a:rPr lang="cs-CZ" sz="6600" dirty="0" err="1">
                <a:solidFill>
                  <a:srgbClr val="FF0000"/>
                </a:solidFill>
              </a:rPr>
              <a:t>Wolsey</a:t>
            </a:r>
            <a:r>
              <a:rPr lang="cs-CZ" sz="6600" dirty="0">
                <a:solidFill>
                  <a:srgbClr val="FF0000"/>
                </a:solidFill>
              </a:rPr>
              <a:t>.</a:t>
            </a:r>
            <a:endParaRPr lang="cs-CZ" sz="65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6393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WHO???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6500" b="1" dirty="0" err="1" smtClean="0"/>
              <a:t>Who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lives</a:t>
            </a:r>
            <a:r>
              <a:rPr lang="cs-CZ" sz="6500" b="1" dirty="0" smtClean="0"/>
              <a:t> in Buckingham </a:t>
            </a:r>
            <a:r>
              <a:rPr lang="cs-CZ" sz="6500" b="1" dirty="0" err="1" smtClean="0"/>
              <a:t>Palace</a:t>
            </a:r>
            <a:r>
              <a:rPr lang="cs-CZ" sz="6500" b="1" dirty="0" smtClean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3776393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WHO???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6500" b="1" dirty="0" err="1" smtClean="0"/>
              <a:t>Who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lives</a:t>
            </a:r>
            <a:r>
              <a:rPr lang="cs-CZ" sz="6500" b="1" dirty="0" smtClean="0"/>
              <a:t> in Buckingham </a:t>
            </a:r>
            <a:r>
              <a:rPr lang="cs-CZ" sz="6500" b="1" dirty="0" err="1" smtClean="0"/>
              <a:t>Palace</a:t>
            </a:r>
            <a:r>
              <a:rPr lang="cs-CZ" sz="6500" b="1" dirty="0" smtClean="0"/>
              <a:t>?</a:t>
            </a:r>
          </a:p>
          <a:p>
            <a:pPr marL="0" indent="0" algn="ctr">
              <a:buNone/>
            </a:pPr>
            <a:r>
              <a:rPr lang="cs-CZ" sz="6600" dirty="0" err="1">
                <a:solidFill>
                  <a:srgbClr val="FF0000"/>
                </a:solidFill>
              </a:rPr>
              <a:t>Queen</a:t>
            </a:r>
            <a:r>
              <a:rPr lang="cs-CZ" sz="6600" dirty="0">
                <a:solidFill>
                  <a:srgbClr val="FF0000"/>
                </a:solidFill>
              </a:rPr>
              <a:t> Elizabeth II.</a:t>
            </a:r>
            <a:endParaRPr lang="cs-CZ" sz="65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63370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WHO???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6500" b="1" dirty="0" err="1" smtClean="0"/>
              <a:t>Who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was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born</a:t>
            </a:r>
            <a:r>
              <a:rPr lang="cs-CZ" sz="6500" b="1" dirty="0" smtClean="0"/>
              <a:t> in </a:t>
            </a:r>
            <a:r>
              <a:rPr lang="cs-CZ" sz="6500" b="1" dirty="0" err="1" smtClean="0"/>
              <a:t>Kensington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Palace</a:t>
            </a:r>
            <a:r>
              <a:rPr lang="cs-CZ" sz="6500" b="1" dirty="0" smtClean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9263370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WHO???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6500" b="1" dirty="0" err="1" smtClean="0"/>
              <a:t>Who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was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born</a:t>
            </a:r>
            <a:r>
              <a:rPr lang="cs-CZ" sz="6500" b="1" dirty="0" smtClean="0"/>
              <a:t> in </a:t>
            </a:r>
            <a:r>
              <a:rPr lang="cs-CZ" sz="6500" b="1" dirty="0" err="1" smtClean="0"/>
              <a:t>Kensington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Palace</a:t>
            </a:r>
            <a:r>
              <a:rPr lang="cs-CZ" sz="6500" b="1" dirty="0" smtClean="0"/>
              <a:t>?</a:t>
            </a:r>
          </a:p>
          <a:p>
            <a:pPr marL="0" indent="0" algn="ctr">
              <a:buNone/>
            </a:pPr>
            <a:r>
              <a:rPr lang="cs-CZ" sz="6600" dirty="0" err="1">
                <a:solidFill>
                  <a:srgbClr val="FF0000"/>
                </a:solidFill>
              </a:rPr>
              <a:t>Queen</a:t>
            </a:r>
            <a:r>
              <a:rPr lang="cs-CZ" sz="6600" dirty="0">
                <a:solidFill>
                  <a:srgbClr val="FF0000"/>
                </a:solidFill>
              </a:rPr>
              <a:t> Victoria.</a:t>
            </a:r>
            <a:endParaRPr lang="cs-CZ" sz="65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30473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WHO???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6500" b="1" dirty="0" err="1" smtClean="0"/>
              <a:t>Who</a:t>
            </a:r>
            <a:r>
              <a:rPr lang="cs-CZ" sz="6500" b="1" dirty="0" smtClean="0"/>
              <a:t> are </a:t>
            </a:r>
            <a:r>
              <a:rPr lang="cs-CZ" sz="6500" b="1" dirty="0" err="1" smtClean="0"/>
              <a:t>born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near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the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sound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of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Bow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Bells</a:t>
            </a:r>
            <a:r>
              <a:rPr lang="cs-CZ" sz="6500" b="1" dirty="0" smtClean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1930473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WHO???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6500" b="1" dirty="0" err="1" smtClean="0"/>
              <a:t>Who</a:t>
            </a:r>
            <a:r>
              <a:rPr lang="cs-CZ" sz="6500" b="1" dirty="0" smtClean="0"/>
              <a:t> are </a:t>
            </a:r>
            <a:r>
              <a:rPr lang="cs-CZ" sz="6500" b="1" dirty="0" err="1" smtClean="0"/>
              <a:t>born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near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the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sound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of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Bow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Bells</a:t>
            </a:r>
            <a:r>
              <a:rPr lang="cs-CZ" sz="6500" b="1" dirty="0" smtClean="0"/>
              <a:t>?</a:t>
            </a:r>
          </a:p>
          <a:p>
            <a:pPr marL="0" indent="0" algn="ctr">
              <a:buNone/>
            </a:pPr>
            <a:r>
              <a:rPr lang="cs-CZ" sz="6600" dirty="0" err="1">
                <a:solidFill>
                  <a:srgbClr val="FF0000"/>
                </a:solidFill>
              </a:rPr>
              <a:t>Cockneys</a:t>
            </a:r>
            <a:r>
              <a:rPr lang="cs-CZ" sz="6600" dirty="0">
                <a:solidFill>
                  <a:srgbClr val="FF0000"/>
                </a:solidFill>
              </a:rPr>
              <a:t>.</a:t>
            </a:r>
            <a:endParaRPr lang="cs-CZ" sz="65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75245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WHO???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6500" b="1" dirty="0" err="1" smtClean="0"/>
              <a:t>Who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tried</a:t>
            </a:r>
            <a:r>
              <a:rPr lang="cs-CZ" sz="6500" b="1" dirty="0" smtClean="0"/>
              <a:t> to </a:t>
            </a:r>
            <a:r>
              <a:rPr lang="cs-CZ" sz="6500" b="1" dirty="0" err="1" smtClean="0"/>
              <a:t>destroy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the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government</a:t>
            </a:r>
            <a:r>
              <a:rPr lang="cs-CZ" sz="6500" b="1" dirty="0" smtClean="0"/>
              <a:t> in 1605?</a:t>
            </a:r>
          </a:p>
          <a:p>
            <a:pPr marL="0" indent="0" algn="ctr">
              <a:buNone/>
            </a:pPr>
            <a:endParaRPr lang="cs-CZ" sz="6500" b="1" dirty="0" smtClean="0"/>
          </a:p>
        </p:txBody>
      </p:sp>
    </p:spTree>
    <p:extLst>
      <p:ext uri="{BB962C8B-B14F-4D97-AF65-F5344CB8AC3E}">
        <p14:creationId xmlns:p14="http://schemas.microsoft.com/office/powerpoint/2010/main" val="16075245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WHO???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cs-CZ" sz="6500" b="1" dirty="0" err="1" smtClean="0"/>
              <a:t>Who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tried</a:t>
            </a:r>
            <a:r>
              <a:rPr lang="cs-CZ" sz="6500" b="1" dirty="0" smtClean="0"/>
              <a:t> to </a:t>
            </a:r>
            <a:r>
              <a:rPr lang="cs-CZ" sz="6500" b="1" dirty="0" err="1" smtClean="0"/>
              <a:t>destroy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the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government</a:t>
            </a:r>
            <a:r>
              <a:rPr lang="cs-CZ" sz="6500" b="1" dirty="0" smtClean="0"/>
              <a:t> in 1605?</a:t>
            </a:r>
          </a:p>
          <a:p>
            <a:pPr marL="0" indent="0" algn="ctr">
              <a:buNone/>
            </a:pPr>
            <a:r>
              <a:rPr lang="en-US" sz="6600" dirty="0">
                <a:solidFill>
                  <a:srgbClr val="FF0000"/>
                </a:solidFill>
              </a:rPr>
              <a:t>Guy Fawkes and his friends</a:t>
            </a:r>
            <a:endParaRPr lang="cs-CZ" sz="6500" b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cs-CZ" sz="6500" b="1" dirty="0" smtClean="0"/>
          </a:p>
        </p:txBody>
      </p:sp>
    </p:spTree>
    <p:extLst>
      <p:ext uri="{BB962C8B-B14F-4D97-AF65-F5344CB8AC3E}">
        <p14:creationId xmlns:p14="http://schemas.microsoft.com/office/powerpoint/2010/main" val="34928241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WHO???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6500" b="1" dirty="0" err="1" smtClean="0"/>
              <a:t>Who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built</a:t>
            </a:r>
            <a:r>
              <a:rPr lang="cs-CZ" sz="6500" b="1" dirty="0" smtClean="0"/>
              <a:t> St </a:t>
            </a:r>
            <a:r>
              <a:rPr lang="cs-CZ" sz="6500" b="1" dirty="0" err="1" smtClean="0"/>
              <a:t>Paul´s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Cathedral</a:t>
            </a:r>
            <a:r>
              <a:rPr lang="cs-CZ" sz="6500" b="1" dirty="0" smtClean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4928241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WHO???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6500" b="1" dirty="0" err="1" smtClean="0"/>
              <a:t>Who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built</a:t>
            </a:r>
            <a:r>
              <a:rPr lang="cs-CZ" sz="6500" b="1" dirty="0" smtClean="0"/>
              <a:t> St </a:t>
            </a:r>
            <a:r>
              <a:rPr lang="cs-CZ" sz="6500" b="1" dirty="0" err="1" smtClean="0"/>
              <a:t>Paul´s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Cathedral</a:t>
            </a:r>
            <a:r>
              <a:rPr lang="cs-CZ" sz="6500" b="1" dirty="0" smtClean="0"/>
              <a:t>?</a:t>
            </a:r>
          </a:p>
          <a:p>
            <a:pPr marL="0" indent="0" algn="ctr">
              <a:buNone/>
            </a:pPr>
            <a:r>
              <a:rPr lang="cs-CZ" sz="6600" dirty="0">
                <a:solidFill>
                  <a:srgbClr val="FF0000"/>
                </a:solidFill>
              </a:rPr>
              <a:t>Christopher </a:t>
            </a:r>
            <a:r>
              <a:rPr lang="cs-CZ" sz="6600" dirty="0" err="1">
                <a:solidFill>
                  <a:srgbClr val="FF0000"/>
                </a:solidFill>
              </a:rPr>
              <a:t>Wren</a:t>
            </a:r>
            <a:r>
              <a:rPr lang="cs-CZ" sz="6600" dirty="0">
                <a:solidFill>
                  <a:srgbClr val="FF0000"/>
                </a:solidFill>
              </a:rPr>
              <a:t>.</a:t>
            </a:r>
            <a:endParaRPr lang="cs-CZ" sz="65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415405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WHO???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6500" b="1" dirty="0" err="1" smtClean="0"/>
              <a:t>Who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was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Queen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Victoria´s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husband</a:t>
            </a:r>
            <a:r>
              <a:rPr lang="cs-CZ" sz="6500" b="1" dirty="0" smtClean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9841540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WHO???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6500" b="1" dirty="0" err="1" smtClean="0"/>
              <a:t>Who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was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Queen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Victoria´s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husband</a:t>
            </a:r>
            <a:r>
              <a:rPr lang="cs-CZ" sz="6500" b="1" dirty="0" smtClean="0"/>
              <a:t>?</a:t>
            </a:r>
          </a:p>
          <a:p>
            <a:pPr marL="0" indent="0" algn="ctr">
              <a:buNone/>
            </a:pPr>
            <a:r>
              <a:rPr lang="cs-CZ" sz="6600" dirty="0">
                <a:solidFill>
                  <a:srgbClr val="FF0000"/>
                </a:solidFill>
              </a:rPr>
              <a:t>Prince Albert.</a:t>
            </a:r>
            <a:endParaRPr lang="cs-CZ" sz="65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2973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WHO???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6500" b="1" dirty="0" err="1" smtClean="0"/>
              <a:t>Who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lost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at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Trafalgar</a:t>
            </a:r>
            <a:r>
              <a:rPr lang="cs-CZ" sz="6500" b="1" dirty="0" smtClean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7652973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WHO???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6500" b="1" dirty="0" err="1" smtClean="0"/>
              <a:t>Who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lost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at</a:t>
            </a:r>
            <a:r>
              <a:rPr lang="cs-CZ" sz="6500" b="1" dirty="0" smtClean="0"/>
              <a:t> </a:t>
            </a:r>
            <a:r>
              <a:rPr lang="cs-CZ" sz="6500" b="1" dirty="0" err="1" smtClean="0"/>
              <a:t>Trafalgar</a:t>
            </a:r>
            <a:r>
              <a:rPr lang="cs-CZ" sz="6500" b="1" dirty="0" smtClean="0"/>
              <a:t>?</a:t>
            </a:r>
          </a:p>
          <a:p>
            <a:pPr marL="0" indent="0" algn="ctr">
              <a:buNone/>
            </a:pPr>
            <a:r>
              <a:rPr lang="cs-CZ" sz="6600" dirty="0">
                <a:solidFill>
                  <a:srgbClr val="FF0000"/>
                </a:solidFill>
              </a:rPr>
              <a:t>Napoleon.</a:t>
            </a:r>
            <a:endParaRPr lang="cs-CZ" sz="65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2059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6000" b="1" dirty="0" err="1" smtClean="0"/>
              <a:t>Work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with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another</a:t>
            </a:r>
            <a:r>
              <a:rPr lang="cs-CZ" sz="6000" b="1" dirty="0" smtClean="0"/>
              <a:t> student. </a:t>
            </a:r>
            <a:r>
              <a:rPr lang="cs-CZ" sz="6000" b="1" dirty="0" err="1" smtClean="0"/>
              <a:t>Have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this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conversation</a:t>
            </a:r>
            <a:r>
              <a:rPr lang="cs-CZ" sz="6000" b="1" dirty="0" smtClean="0"/>
              <a:t>. </a:t>
            </a:r>
            <a:r>
              <a:rPr lang="cs-CZ" sz="6000" b="1" dirty="0" err="1" smtClean="0"/>
              <a:t>Where</a:t>
            </a:r>
            <a:r>
              <a:rPr lang="cs-CZ" sz="6000" b="1" dirty="0" smtClean="0"/>
              <a:t> are </a:t>
            </a:r>
            <a:r>
              <a:rPr lang="cs-CZ" sz="6000" b="1" dirty="0" err="1" smtClean="0"/>
              <a:t>you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going</a:t>
            </a:r>
            <a:r>
              <a:rPr lang="cs-CZ" sz="6000" b="1" dirty="0" smtClean="0"/>
              <a:t> to go? </a:t>
            </a:r>
            <a:r>
              <a:rPr lang="cs-CZ" sz="6000" b="1" dirty="0" err="1" smtClean="0"/>
              <a:t>Why</a:t>
            </a:r>
            <a:r>
              <a:rPr lang="cs-CZ" sz="6000" b="1" dirty="0" smtClean="0"/>
              <a:t>?</a:t>
            </a:r>
            <a:endParaRPr lang="cs-CZ" sz="6000" b="1" dirty="0"/>
          </a:p>
        </p:txBody>
      </p:sp>
    </p:spTree>
    <p:extLst>
      <p:ext uri="{BB962C8B-B14F-4D97-AF65-F5344CB8AC3E}">
        <p14:creationId xmlns:p14="http://schemas.microsoft.com/office/powerpoint/2010/main" val="5402581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Conversation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Student A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b="1" dirty="0" err="1" smtClean="0"/>
              <a:t>It</a:t>
            </a:r>
            <a:r>
              <a:rPr lang="cs-CZ" b="1" dirty="0" smtClean="0"/>
              <a:t> </a:t>
            </a:r>
            <a:r>
              <a:rPr lang="cs-CZ" b="1" dirty="0" err="1" smtClean="0"/>
              <a:t>is</a:t>
            </a:r>
            <a:r>
              <a:rPr lang="cs-CZ" b="1" dirty="0" smtClean="0"/>
              <a:t> </a:t>
            </a:r>
            <a:r>
              <a:rPr lang="cs-CZ" b="1" dirty="0" err="1" smtClean="0"/>
              <a:t>your</a:t>
            </a:r>
            <a:r>
              <a:rPr lang="cs-CZ" b="1" dirty="0" smtClean="0"/>
              <a:t> last </a:t>
            </a:r>
            <a:r>
              <a:rPr lang="cs-CZ" b="1" dirty="0" err="1" smtClean="0"/>
              <a:t>day</a:t>
            </a:r>
            <a:r>
              <a:rPr lang="cs-CZ" b="1" dirty="0" smtClean="0"/>
              <a:t> in 	London and </a:t>
            </a:r>
            <a:r>
              <a:rPr lang="cs-CZ" b="1" dirty="0" err="1" smtClean="0"/>
              <a:t>you</a:t>
            </a:r>
            <a:r>
              <a:rPr lang="cs-CZ" b="1" dirty="0" smtClean="0"/>
              <a:t> 	</a:t>
            </a:r>
            <a:r>
              <a:rPr lang="cs-CZ" b="1" dirty="0" err="1" smtClean="0"/>
              <a:t>want</a:t>
            </a:r>
            <a:r>
              <a:rPr lang="cs-CZ" b="1" dirty="0" smtClean="0"/>
              <a:t> to visit St 	</a:t>
            </a:r>
            <a:r>
              <a:rPr lang="cs-CZ" b="1" dirty="0" err="1" smtClean="0"/>
              <a:t>Paul´s</a:t>
            </a:r>
            <a:r>
              <a:rPr lang="cs-CZ" b="1" dirty="0" smtClean="0"/>
              <a:t> </a:t>
            </a:r>
            <a:r>
              <a:rPr lang="cs-CZ" b="1" dirty="0" err="1" smtClean="0"/>
              <a:t>Cathedral</a:t>
            </a:r>
            <a:r>
              <a:rPr lang="cs-CZ" b="1" dirty="0" smtClean="0"/>
              <a:t>. 	</a:t>
            </a:r>
            <a:r>
              <a:rPr lang="cs-CZ" b="1" dirty="0" err="1" smtClean="0"/>
              <a:t>You</a:t>
            </a:r>
            <a:r>
              <a:rPr lang="cs-CZ" b="1" dirty="0" smtClean="0"/>
              <a:t> </a:t>
            </a:r>
            <a:r>
              <a:rPr lang="cs-CZ" b="1" dirty="0" err="1" smtClean="0"/>
              <a:t>want</a:t>
            </a:r>
            <a:r>
              <a:rPr lang="cs-CZ" b="1" dirty="0" smtClean="0"/>
              <a:t> </a:t>
            </a:r>
            <a:r>
              <a:rPr lang="cs-CZ" b="1" dirty="0" err="1" smtClean="0"/>
              <a:t>your</a:t>
            </a:r>
            <a:r>
              <a:rPr lang="cs-CZ" b="1" dirty="0" smtClean="0"/>
              <a:t> 	</a:t>
            </a:r>
            <a:r>
              <a:rPr lang="cs-CZ" b="1" dirty="0" err="1" smtClean="0"/>
              <a:t>friend</a:t>
            </a:r>
            <a:r>
              <a:rPr lang="cs-CZ" b="1" dirty="0" smtClean="0"/>
              <a:t> to go </a:t>
            </a:r>
            <a:r>
              <a:rPr lang="cs-CZ" b="1" dirty="0" err="1" smtClean="0"/>
              <a:t>with</a:t>
            </a:r>
            <a:r>
              <a:rPr lang="cs-CZ" b="1" dirty="0" smtClean="0"/>
              <a:t> 	</a:t>
            </a:r>
            <a:r>
              <a:rPr lang="cs-CZ" b="1" dirty="0" err="1" smtClean="0"/>
              <a:t>you</a:t>
            </a:r>
            <a:r>
              <a:rPr lang="cs-CZ" b="1" dirty="0" smtClean="0"/>
              <a:t>.</a:t>
            </a:r>
            <a:endParaRPr lang="cs-CZ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Student B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b="1" dirty="0" err="1" smtClean="0"/>
              <a:t>You</a:t>
            </a:r>
            <a:r>
              <a:rPr lang="cs-CZ" b="1" dirty="0" smtClean="0"/>
              <a:t> </a:t>
            </a:r>
            <a:r>
              <a:rPr lang="cs-CZ" b="1" dirty="0" err="1" smtClean="0"/>
              <a:t>don´t</a:t>
            </a:r>
            <a:r>
              <a:rPr lang="cs-CZ" b="1" dirty="0" smtClean="0"/>
              <a:t> </a:t>
            </a:r>
            <a:r>
              <a:rPr lang="cs-CZ" b="1" dirty="0" err="1" smtClean="0"/>
              <a:t>want</a:t>
            </a:r>
            <a:r>
              <a:rPr lang="cs-CZ" b="1" dirty="0" smtClean="0"/>
              <a:t> to 	visit St </a:t>
            </a:r>
            <a:r>
              <a:rPr lang="cs-CZ" b="1" dirty="0" err="1" smtClean="0"/>
              <a:t>Paul´s</a:t>
            </a:r>
            <a:r>
              <a:rPr lang="cs-CZ" b="1" dirty="0" smtClean="0"/>
              <a:t> 	</a:t>
            </a:r>
            <a:r>
              <a:rPr lang="cs-CZ" b="1" dirty="0" err="1" smtClean="0"/>
              <a:t>Cathedral</a:t>
            </a:r>
            <a:r>
              <a:rPr lang="cs-CZ" b="1" dirty="0" smtClean="0"/>
              <a:t>. </a:t>
            </a:r>
            <a:r>
              <a:rPr lang="cs-CZ" b="1" dirty="0" err="1" smtClean="0"/>
              <a:t>You</a:t>
            </a:r>
            <a:r>
              <a:rPr lang="cs-CZ" b="1" dirty="0" smtClean="0"/>
              <a:t> 	</a:t>
            </a:r>
            <a:r>
              <a:rPr lang="cs-CZ" b="1" dirty="0" err="1" smtClean="0"/>
              <a:t>want</a:t>
            </a:r>
            <a:r>
              <a:rPr lang="cs-CZ" b="1" dirty="0" smtClean="0"/>
              <a:t> 	to go on </a:t>
            </a:r>
            <a:r>
              <a:rPr lang="cs-CZ" b="1" dirty="0" err="1" smtClean="0"/>
              <a:t>the</a:t>
            </a:r>
            <a:r>
              <a:rPr lang="cs-CZ" b="1" dirty="0" smtClean="0"/>
              <a:t> 	London </a:t>
            </a:r>
            <a:r>
              <a:rPr lang="cs-CZ" b="1" dirty="0" err="1" smtClean="0"/>
              <a:t>Eye</a:t>
            </a:r>
            <a:r>
              <a:rPr lang="cs-CZ" b="1" dirty="0" smtClean="0"/>
              <a:t>. </a:t>
            </a:r>
            <a:r>
              <a:rPr lang="cs-CZ" b="1" dirty="0" err="1" smtClean="0"/>
              <a:t>You</a:t>
            </a:r>
            <a:r>
              <a:rPr lang="cs-CZ" b="1" dirty="0" smtClean="0"/>
              <a:t> 	</a:t>
            </a:r>
            <a:r>
              <a:rPr lang="cs-CZ" b="1" dirty="0" err="1" smtClean="0"/>
              <a:t>want</a:t>
            </a:r>
            <a:r>
              <a:rPr lang="cs-CZ" b="1" dirty="0" smtClean="0"/>
              <a:t> </a:t>
            </a:r>
            <a:r>
              <a:rPr lang="cs-CZ" b="1" dirty="0" err="1" smtClean="0"/>
              <a:t>your</a:t>
            </a:r>
            <a:r>
              <a:rPr lang="cs-CZ" b="1" dirty="0" smtClean="0"/>
              <a:t> 	</a:t>
            </a:r>
            <a:r>
              <a:rPr lang="cs-CZ" b="1" dirty="0" err="1" smtClean="0"/>
              <a:t>friend</a:t>
            </a:r>
            <a:r>
              <a:rPr lang="cs-CZ" b="1" dirty="0" smtClean="0"/>
              <a:t> 	to go </a:t>
            </a:r>
            <a:r>
              <a:rPr lang="cs-CZ" b="1" dirty="0" err="1" smtClean="0"/>
              <a:t>with</a:t>
            </a:r>
            <a:r>
              <a:rPr lang="cs-CZ" b="1" dirty="0" smtClean="0"/>
              <a:t> 	</a:t>
            </a:r>
            <a:r>
              <a:rPr lang="cs-CZ" b="1" dirty="0" err="1" smtClean="0"/>
              <a:t>you</a:t>
            </a:r>
            <a:r>
              <a:rPr lang="cs-CZ" b="1" dirty="0" smtClean="0"/>
              <a:t>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3975354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Homework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500" b="1" dirty="0" err="1" smtClean="0"/>
              <a:t>Read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about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one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of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the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people</a:t>
            </a:r>
            <a:r>
              <a:rPr lang="cs-CZ" sz="4500" b="1" dirty="0" smtClean="0"/>
              <a:t> in 7 (</a:t>
            </a:r>
            <a:r>
              <a:rPr lang="cs-CZ" sz="4500" b="1" dirty="0" err="1" smtClean="0"/>
              <a:t>above</a:t>
            </a:r>
            <a:r>
              <a:rPr lang="cs-CZ" sz="4500" b="1" dirty="0" smtClean="0"/>
              <a:t>). Use </a:t>
            </a:r>
            <a:r>
              <a:rPr lang="cs-CZ" sz="4500" b="1" dirty="0" err="1" smtClean="0"/>
              <a:t>books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or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the</a:t>
            </a:r>
            <a:r>
              <a:rPr lang="cs-CZ" sz="4500" b="1" dirty="0" smtClean="0"/>
              <a:t> Internet and </a:t>
            </a:r>
            <a:r>
              <a:rPr lang="cs-CZ" sz="4500" b="1" dirty="0" err="1" smtClean="0"/>
              <a:t>write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five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interesting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sentences</a:t>
            </a:r>
            <a:r>
              <a:rPr lang="cs-CZ" sz="4500" b="1" dirty="0" smtClean="0"/>
              <a:t>. </a:t>
            </a:r>
            <a:r>
              <a:rPr lang="cs-CZ" sz="4500" b="1" dirty="0" err="1" smtClean="0"/>
              <a:t>Then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tell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the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other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students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about</a:t>
            </a:r>
            <a:r>
              <a:rPr lang="cs-CZ" sz="4500" b="1" dirty="0" smtClean="0"/>
              <a:t> </a:t>
            </a:r>
            <a:r>
              <a:rPr lang="cs-CZ" sz="4500" b="1" dirty="0" err="1" smtClean="0"/>
              <a:t>that</a:t>
            </a:r>
            <a:r>
              <a:rPr lang="cs-CZ" sz="4500" b="1" dirty="0" smtClean="0"/>
              <a:t> person.</a:t>
            </a:r>
            <a:endParaRPr lang="cs-CZ" sz="4500" b="1" dirty="0"/>
          </a:p>
        </p:txBody>
      </p:sp>
    </p:spTree>
    <p:extLst>
      <p:ext uri="{BB962C8B-B14F-4D97-AF65-F5344CB8AC3E}">
        <p14:creationId xmlns:p14="http://schemas.microsoft.com/office/powerpoint/2010/main" val="215648809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0307116"/>
              </p:ext>
            </p:extLst>
          </p:nvPr>
        </p:nvGraphicFramePr>
        <p:xfrm>
          <a:off x="1369036" y="3233738"/>
          <a:ext cx="6405925" cy="1539240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2672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</a:rPr>
                        <a:t>SHIPTON, Vicky. </a:t>
                      </a:r>
                      <a:r>
                        <a:rPr lang="en-US" sz="1100" i="1" dirty="0" smtClean="0">
                          <a:effectLst/>
                        </a:rPr>
                        <a:t>London</a:t>
                      </a:r>
                      <a:r>
                        <a:rPr lang="en-US" sz="1100" dirty="0" smtClean="0">
                          <a:effectLst/>
                        </a:rPr>
                        <a:t>. Essex: Pearson Education Ltd, 2008, ISBN 978-1-4058-8164-7. </a:t>
                      </a:r>
                      <a:endParaRPr lang="cs-CZ" sz="11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4034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</TotalTime>
  <Words>399</Words>
  <Application>Microsoft Office PowerPoint</Application>
  <PresentationFormat>Předvádění na obrazovce (4:3)</PresentationFormat>
  <Paragraphs>95</Paragraphs>
  <Slides>26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Motiv systému Office</vt:lpstr>
      <vt:lpstr>Prezentace aplikace PowerPoint</vt:lpstr>
      <vt:lpstr>Discuss these questions:</vt:lpstr>
      <vt:lpstr>Discuss these questions:</vt:lpstr>
      <vt:lpstr>Discuss these questions:</vt:lpstr>
      <vt:lpstr>WHO???</vt:lpstr>
      <vt:lpstr>WHO???</vt:lpstr>
      <vt:lpstr>WHO???</vt:lpstr>
      <vt:lpstr>WHO???</vt:lpstr>
      <vt:lpstr>WHO???</vt:lpstr>
      <vt:lpstr>WHO???</vt:lpstr>
      <vt:lpstr>WHO???</vt:lpstr>
      <vt:lpstr>WHO???</vt:lpstr>
      <vt:lpstr>WHO???</vt:lpstr>
      <vt:lpstr>WHO???</vt:lpstr>
      <vt:lpstr>WHO???</vt:lpstr>
      <vt:lpstr>WHO???</vt:lpstr>
      <vt:lpstr>WHO???</vt:lpstr>
      <vt:lpstr>WHO???</vt:lpstr>
      <vt:lpstr>WHO???</vt:lpstr>
      <vt:lpstr>WHO???</vt:lpstr>
      <vt:lpstr>WHO???</vt:lpstr>
      <vt:lpstr>WHO???</vt:lpstr>
      <vt:lpstr>Prezentace aplikace PowerPoint</vt:lpstr>
      <vt:lpstr>Conversation</vt:lpstr>
      <vt:lpstr>Homework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ntb</cp:lastModifiedBy>
  <cp:revision>54</cp:revision>
  <dcterms:created xsi:type="dcterms:W3CDTF">2012-04-04T05:08:45Z</dcterms:created>
  <dcterms:modified xsi:type="dcterms:W3CDTF">2013-06-10T06:05:39Z</dcterms:modified>
</cp:coreProperties>
</file>