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71" r:id="rId3"/>
    <p:sldId id="265" r:id="rId4"/>
    <p:sldId id="266" r:id="rId5"/>
    <p:sldId id="272" r:id="rId6"/>
    <p:sldId id="267" r:id="rId7"/>
    <p:sldId id="273" r:id="rId8"/>
    <p:sldId id="268" r:id="rId9"/>
    <p:sldId id="274" r:id="rId10"/>
    <p:sldId id="269" r:id="rId11"/>
    <p:sldId id="275" r:id="rId12"/>
    <p:sldId id="270" r:id="rId13"/>
    <p:sldId id="276" r:id="rId14"/>
    <p:sldId id="277" r:id="rId15"/>
    <p:sldId id="278" r:id="rId16"/>
    <p:sldId id="279" r:id="rId17"/>
    <p:sldId id="280" r:id="rId18"/>
    <p:sldId id="281" r:id="rId19"/>
    <p:sldId id="26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576124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VY_32_INOVACE_4C_19_London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(19)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16.1.2013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 Porozumění si ověří žáci zodpovězením stručných otázek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 Londýně.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err="1" smtClean="0">
                <a:solidFill>
                  <a:srgbClr val="FF0000"/>
                </a:solidFill>
              </a:rPr>
              <a:t>Harrods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266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000" b="1" dirty="0" err="1" smtClean="0">
                <a:solidFill>
                  <a:srgbClr val="FF0000"/>
                </a:solidFill>
              </a:rPr>
              <a:t>Harrods</a:t>
            </a:r>
            <a:r>
              <a:rPr lang="cs-CZ" sz="9000" b="1" dirty="0" smtClean="0">
                <a:solidFill>
                  <a:srgbClr val="FF0000"/>
                </a:solidFill>
              </a:rPr>
              <a:t> </a:t>
            </a:r>
            <a:r>
              <a:rPr lang="cs-CZ" sz="9600" dirty="0"/>
              <a:t>a </a:t>
            </a:r>
            <a:r>
              <a:rPr lang="cs-CZ" sz="9600" dirty="0" err="1"/>
              <a:t>famous</a:t>
            </a:r>
            <a:r>
              <a:rPr lang="cs-CZ" sz="9600" dirty="0"/>
              <a:t> </a:t>
            </a:r>
            <a:r>
              <a:rPr lang="cs-CZ" sz="9600" dirty="0" err="1"/>
              <a:t>shop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521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000" b="1" dirty="0" err="1" smtClean="0">
                <a:solidFill>
                  <a:srgbClr val="FF0000"/>
                </a:solidFill>
              </a:rPr>
              <a:t>the</a:t>
            </a:r>
            <a:r>
              <a:rPr lang="cs-CZ" sz="9000" b="1" dirty="0" smtClean="0">
                <a:solidFill>
                  <a:srgbClr val="FF0000"/>
                </a:solidFill>
              </a:rPr>
              <a:t> London Underground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497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9000" b="1" dirty="0" err="1" smtClean="0">
                <a:solidFill>
                  <a:srgbClr val="FF0000"/>
                </a:solidFill>
              </a:rPr>
              <a:t>the</a:t>
            </a:r>
            <a:r>
              <a:rPr lang="cs-CZ" sz="9000" b="1" dirty="0" smtClean="0">
                <a:solidFill>
                  <a:srgbClr val="FF0000"/>
                </a:solidFill>
              </a:rPr>
              <a:t> London Underground </a:t>
            </a:r>
            <a:r>
              <a:rPr lang="cs-CZ" sz="9600" dirty="0" err="1"/>
              <a:t>underground</a:t>
            </a:r>
            <a:r>
              <a:rPr lang="cs-CZ" sz="9600" dirty="0"/>
              <a:t> </a:t>
            </a:r>
            <a:r>
              <a:rPr lang="cs-CZ" sz="9600" dirty="0" err="1"/>
              <a:t>trains</a:t>
            </a:r>
            <a:r>
              <a:rPr lang="cs-CZ" sz="9600" dirty="0"/>
              <a:t> and </a:t>
            </a:r>
            <a:r>
              <a:rPr lang="cs-CZ" sz="9600" dirty="0" err="1"/>
              <a:t>stations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3862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Charles Dickens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936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Charles Dickens   </a:t>
            </a:r>
            <a:r>
              <a:rPr lang="cs-CZ" sz="9600" dirty="0"/>
              <a:t>a </a:t>
            </a:r>
            <a:r>
              <a:rPr lang="cs-CZ" sz="9600" dirty="0" err="1"/>
              <a:t>famous</a:t>
            </a:r>
            <a:r>
              <a:rPr lang="cs-CZ" sz="9600" dirty="0"/>
              <a:t> </a:t>
            </a:r>
            <a:r>
              <a:rPr lang="cs-CZ" sz="9600" dirty="0" err="1"/>
              <a:t>writer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787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Mary </a:t>
            </a:r>
            <a:r>
              <a:rPr lang="cs-CZ" sz="9000" b="1" dirty="0" err="1" smtClean="0">
                <a:solidFill>
                  <a:srgbClr val="FF0000"/>
                </a:solidFill>
              </a:rPr>
              <a:t>Poppins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274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Mary </a:t>
            </a:r>
            <a:r>
              <a:rPr lang="cs-CZ" sz="9000" b="1" dirty="0" err="1" smtClean="0">
                <a:solidFill>
                  <a:srgbClr val="FF0000"/>
                </a:solidFill>
              </a:rPr>
              <a:t>Poppins</a:t>
            </a:r>
            <a:r>
              <a:rPr lang="cs-CZ" sz="9000" b="1" dirty="0" smtClean="0">
                <a:solidFill>
                  <a:srgbClr val="FF0000"/>
                </a:solidFill>
              </a:rPr>
              <a:t>       </a:t>
            </a:r>
            <a:r>
              <a:rPr lang="cs-CZ" sz="9600" dirty="0" smtClean="0"/>
              <a:t>a </a:t>
            </a:r>
            <a:r>
              <a:rPr lang="cs-CZ" sz="9600" dirty="0" err="1"/>
              <a:t>children’s</a:t>
            </a:r>
            <a:r>
              <a:rPr lang="cs-CZ" sz="9600" dirty="0"/>
              <a:t> </a:t>
            </a:r>
            <a:r>
              <a:rPr lang="cs-CZ" sz="9600" dirty="0" err="1"/>
              <a:t>book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924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Wimbledon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7834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Wimbledon </a:t>
            </a:r>
            <a:r>
              <a:rPr lang="en-US" sz="9600" dirty="0"/>
              <a:t>a famous place to play tennis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374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Arsenal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5588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354"/>
          </a:xfrm>
        </p:spPr>
        <p:txBody>
          <a:bodyPr>
            <a:noAutofit/>
          </a:bodyPr>
          <a:lstStyle/>
          <a:p>
            <a:r>
              <a:rPr lang="cs-CZ" sz="6000" b="1" dirty="0" err="1" smtClean="0"/>
              <a:t>Who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are these?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know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about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them</a:t>
            </a:r>
            <a:r>
              <a:rPr lang="cs-CZ" sz="6000" b="1" dirty="0" smtClean="0"/>
              <a:t>?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9000" b="1" dirty="0" smtClean="0">
                <a:solidFill>
                  <a:srgbClr val="FF0000"/>
                </a:solidFill>
              </a:rPr>
              <a:t>Arsenal </a:t>
            </a:r>
            <a:r>
              <a:rPr lang="cs-CZ" sz="9600" dirty="0"/>
              <a:t>a </a:t>
            </a:r>
            <a:r>
              <a:rPr lang="cs-CZ" sz="9600" dirty="0" err="1"/>
              <a:t>football</a:t>
            </a:r>
            <a:r>
              <a:rPr lang="cs-CZ" sz="9600" dirty="0"/>
              <a:t> club</a:t>
            </a:r>
            <a:endParaRPr lang="cs-CZ" sz="9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138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Discuss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err="1"/>
              <a:t>What</a:t>
            </a:r>
            <a:r>
              <a:rPr lang="cs-CZ" sz="4000" b="1" dirty="0"/>
              <a:t> </a:t>
            </a:r>
            <a:r>
              <a:rPr lang="cs-CZ" sz="4000" b="1" dirty="0" err="1"/>
              <a:t>did</a:t>
            </a:r>
            <a:r>
              <a:rPr lang="cs-CZ" sz="4000" b="1" dirty="0"/>
              <a:t> </a:t>
            </a:r>
            <a:r>
              <a:rPr lang="cs-CZ" sz="4000" b="1" dirty="0" err="1"/>
              <a:t>Dr</a:t>
            </a:r>
            <a:r>
              <a:rPr lang="cs-CZ" sz="4000" b="1" dirty="0"/>
              <a:t> Johnson </a:t>
            </a:r>
            <a:r>
              <a:rPr lang="cs-CZ" sz="4000" b="1" dirty="0" err="1"/>
              <a:t>say</a:t>
            </a:r>
            <a:r>
              <a:rPr lang="cs-CZ" sz="4000" b="1" dirty="0"/>
              <a:t> </a:t>
            </a:r>
            <a:r>
              <a:rPr lang="cs-CZ" sz="4000" b="1" dirty="0" err="1"/>
              <a:t>about</a:t>
            </a:r>
            <a:r>
              <a:rPr lang="cs-CZ" sz="4000" b="1" dirty="0"/>
              <a:t> London</a:t>
            </a:r>
            <a:r>
              <a:rPr lang="cs-CZ" sz="4000" b="1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565747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Discuss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err="1"/>
              <a:t>What</a:t>
            </a:r>
            <a:r>
              <a:rPr lang="cs-CZ" sz="4000" b="1" dirty="0"/>
              <a:t> </a:t>
            </a:r>
            <a:r>
              <a:rPr lang="cs-CZ" sz="4000" b="1" dirty="0" err="1"/>
              <a:t>did</a:t>
            </a:r>
            <a:r>
              <a:rPr lang="cs-CZ" sz="4000" b="1" dirty="0"/>
              <a:t> </a:t>
            </a:r>
            <a:r>
              <a:rPr lang="cs-CZ" sz="4000" b="1" dirty="0" err="1"/>
              <a:t>Dr</a:t>
            </a:r>
            <a:r>
              <a:rPr lang="cs-CZ" sz="4000" b="1" dirty="0"/>
              <a:t> Johnson </a:t>
            </a:r>
            <a:r>
              <a:rPr lang="cs-CZ" sz="4000" b="1" dirty="0" err="1"/>
              <a:t>say</a:t>
            </a:r>
            <a:r>
              <a:rPr lang="cs-CZ" sz="4000" b="1" dirty="0"/>
              <a:t> </a:t>
            </a:r>
            <a:r>
              <a:rPr lang="cs-CZ" sz="4000" b="1" dirty="0" err="1"/>
              <a:t>about</a:t>
            </a:r>
            <a:r>
              <a:rPr lang="cs-CZ" sz="4000" b="1" dirty="0"/>
              <a:t> London</a:t>
            </a:r>
            <a:r>
              <a:rPr lang="cs-CZ" sz="4000" b="1" dirty="0" smtClean="0"/>
              <a:t>?</a:t>
            </a:r>
          </a:p>
          <a:p>
            <a:pPr algn="ctr"/>
            <a:r>
              <a:rPr lang="cs-CZ" sz="4000" b="1" dirty="0" err="1" smtClean="0"/>
              <a:t>What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 he </a:t>
            </a:r>
            <a:r>
              <a:rPr lang="cs-CZ" sz="4000" b="1" dirty="0" err="1" smtClean="0"/>
              <a:t>mean</a:t>
            </a:r>
            <a:r>
              <a:rPr lang="cs-CZ" sz="4000" b="1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08133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Discuss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err="1"/>
              <a:t>What</a:t>
            </a:r>
            <a:r>
              <a:rPr lang="cs-CZ" sz="4000" b="1" dirty="0"/>
              <a:t> </a:t>
            </a:r>
            <a:r>
              <a:rPr lang="cs-CZ" sz="4000" b="1" dirty="0" err="1"/>
              <a:t>did</a:t>
            </a:r>
            <a:r>
              <a:rPr lang="cs-CZ" sz="4000" b="1" dirty="0"/>
              <a:t> </a:t>
            </a:r>
            <a:r>
              <a:rPr lang="cs-CZ" sz="4000" b="1" dirty="0" err="1"/>
              <a:t>Dr</a:t>
            </a:r>
            <a:r>
              <a:rPr lang="cs-CZ" sz="4000" b="1" dirty="0"/>
              <a:t> Johnson </a:t>
            </a:r>
            <a:r>
              <a:rPr lang="cs-CZ" sz="4000" b="1" dirty="0" err="1"/>
              <a:t>say</a:t>
            </a:r>
            <a:r>
              <a:rPr lang="cs-CZ" sz="4000" b="1" dirty="0"/>
              <a:t> </a:t>
            </a:r>
            <a:r>
              <a:rPr lang="cs-CZ" sz="4000" b="1" dirty="0" err="1"/>
              <a:t>about</a:t>
            </a:r>
            <a:r>
              <a:rPr lang="cs-CZ" sz="4000" b="1" dirty="0"/>
              <a:t> London</a:t>
            </a:r>
            <a:r>
              <a:rPr lang="cs-CZ" sz="4000" b="1" dirty="0" smtClean="0"/>
              <a:t>?</a:t>
            </a:r>
          </a:p>
          <a:p>
            <a:pPr algn="ctr"/>
            <a:r>
              <a:rPr lang="cs-CZ" sz="4000" b="1" dirty="0" err="1" smtClean="0"/>
              <a:t>What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 he </a:t>
            </a:r>
            <a:r>
              <a:rPr lang="cs-CZ" sz="4000" b="1" dirty="0" err="1" smtClean="0"/>
              <a:t>mean</a:t>
            </a:r>
            <a:r>
              <a:rPr lang="cs-CZ" sz="4000" b="1" dirty="0" smtClean="0"/>
              <a:t>?</a:t>
            </a:r>
          </a:p>
          <a:p>
            <a:pPr algn="ctr"/>
            <a:r>
              <a:rPr lang="cs-CZ" sz="4000" b="1" dirty="0" err="1" smtClean="0"/>
              <a:t>Can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say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same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words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about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town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city?</a:t>
            </a:r>
          </a:p>
        </p:txBody>
      </p:sp>
    </p:spTree>
    <p:extLst>
      <p:ext uri="{BB962C8B-B14F-4D97-AF65-F5344CB8AC3E}">
        <p14:creationId xmlns:p14="http://schemas.microsoft.com/office/powerpoint/2010/main" val="2508133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Discuss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err="1"/>
              <a:t>What</a:t>
            </a:r>
            <a:r>
              <a:rPr lang="cs-CZ" sz="4000" b="1" dirty="0"/>
              <a:t> </a:t>
            </a:r>
            <a:r>
              <a:rPr lang="cs-CZ" sz="4000" b="1" dirty="0" err="1"/>
              <a:t>did</a:t>
            </a:r>
            <a:r>
              <a:rPr lang="cs-CZ" sz="4000" b="1" dirty="0"/>
              <a:t> </a:t>
            </a:r>
            <a:r>
              <a:rPr lang="cs-CZ" sz="4000" b="1" dirty="0" err="1"/>
              <a:t>Dr</a:t>
            </a:r>
            <a:r>
              <a:rPr lang="cs-CZ" sz="4000" b="1" dirty="0"/>
              <a:t> Johnson </a:t>
            </a:r>
            <a:r>
              <a:rPr lang="cs-CZ" sz="4000" b="1" dirty="0" err="1"/>
              <a:t>say</a:t>
            </a:r>
            <a:r>
              <a:rPr lang="cs-CZ" sz="4000" b="1" dirty="0"/>
              <a:t> </a:t>
            </a:r>
            <a:r>
              <a:rPr lang="cs-CZ" sz="4000" b="1" dirty="0" err="1"/>
              <a:t>about</a:t>
            </a:r>
            <a:r>
              <a:rPr lang="cs-CZ" sz="4000" b="1" dirty="0"/>
              <a:t> London</a:t>
            </a:r>
            <a:r>
              <a:rPr lang="cs-CZ" sz="4000" b="1" dirty="0" smtClean="0"/>
              <a:t>?</a:t>
            </a:r>
          </a:p>
          <a:p>
            <a:pPr algn="ctr"/>
            <a:r>
              <a:rPr lang="cs-CZ" sz="4000" b="1" dirty="0" err="1" smtClean="0"/>
              <a:t>What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did</a:t>
            </a:r>
            <a:r>
              <a:rPr lang="cs-CZ" sz="4000" b="1" dirty="0" smtClean="0"/>
              <a:t> he </a:t>
            </a:r>
            <a:r>
              <a:rPr lang="cs-CZ" sz="4000" b="1" dirty="0" err="1" smtClean="0"/>
              <a:t>mean</a:t>
            </a:r>
            <a:r>
              <a:rPr lang="cs-CZ" sz="4000" b="1" dirty="0" smtClean="0"/>
              <a:t>?</a:t>
            </a:r>
          </a:p>
          <a:p>
            <a:pPr algn="ctr"/>
            <a:r>
              <a:rPr lang="cs-CZ" sz="4000" b="1" dirty="0" err="1" smtClean="0"/>
              <a:t>Can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say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same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words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about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your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town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city?</a:t>
            </a:r>
          </a:p>
          <a:p>
            <a:pPr algn="ctr"/>
            <a:r>
              <a:rPr lang="cs-CZ" sz="4000" b="1" dirty="0" err="1" smtClean="0"/>
              <a:t>Why</a:t>
            </a:r>
            <a:r>
              <a:rPr lang="cs-CZ" sz="4000" b="1" dirty="0" smtClean="0"/>
              <a:t> (not)?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08133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Homework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err="1" smtClean="0"/>
              <a:t>You</a:t>
            </a:r>
            <a:r>
              <a:rPr lang="cs-CZ" sz="6000" b="1" dirty="0" smtClean="0"/>
              <a:t> are </a:t>
            </a:r>
            <a:r>
              <a:rPr lang="cs-CZ" sz="6000" b="1" dirty="0" err="1" smtClean="0"/>
              <a:t>going</a:t>
            </a:r>
            <a:r>
              <a:rPr lang="cs-CZ" sz="6000" b="1" dirty="0" smtClean="0"/>
              <a:t> to London </a:t>
            </a:r>
            <a:r>
              <a:rPr lang="cs-CZ" sz="6000" b="1" dirty="0" err="1" smtClean="0"/>
              <a:t>for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two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days</a:t>
            </a:r>
            <a:r>
              <a:rPr lang="cs-CZ" sz="6000" b="1" dirty="0" smtClean="0"/>
              <a:t>. </a:t>
            </a:r>
            <a:r>
              <a:rPr lang="cs-CZ" sz="6000" b="1" dirty="0" err="1" smtClean="0"/>
              <a:t>What</a:t>
            </a:r>
            <a:r>
              <a:rPr lang="cs-CZ" sz="6000" b="1" dirty="0" smtClean="0"/>
              <a:t> do </a:t>
            </a:r>
            <a:r>
              <a:rPr lang="cs-CZ" sz="6000" b="1" dirty="0" err="1" smtClean="0"/>
              <a:t>you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want</a:t>
            </a:r>
            <a:r>
              <a:rPr lang="cs-CZ" sz="6000" b="1" dirty="0" smtClean="0"/>
              <a:t> to </a:t>
            </a:r>
            <a:r>
              <a:rPr lang="cs-CZ" sz="6000" b="1" dirty="0" err="1" smtClean="0"/>
              <a:t>see</a:t>
            </a:r>
            <a:r>
              <a:rPr lang="cs-CZ" sz="6000" b="1" dirty="0" smtClean="0"/>
              <a:t> and do? Make a </a:t>
            </a:r>
            <a:r>
              <a:rPr lang="cs-CZ" sz="6000" b="1" dirty="0" err="1" smtClean="0"/>
              <a:t>plan</a:t>
            </a:r>
            <a:r>
              <a:rPr lang="cs-CZ" sz="6000" b="1" dirty="0" smtClean="0"/>
              <a:t>.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3927520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0307116"/>
              </p:ext>
            </p:extLst>
          </p:nvPr>
        </p:nvGraphicFramePr>
        <p:xfrm>
          <a:off x="1369036" y="3233738"/>
          <a:ext cx="640592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387</Words>
  <Application>Microsoft Office PowerPoint</Application>
  <PresentationFormat>Předvádění na obrazovce (4:3)</PresentationFormat>
  <Paragraphs>76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Who or what are these? What do you know about them?</vt:lpstr>
      <vt:lpstr>Discuss</vt:lpstr>
      <vt:lpstr>Discuss</vt:lpstr>
      <vt:lpstr>Discuss</vt:lpstr>
      <vt:lpstr>Discuss</vt:lpstr>
      <vt:lpstr>Homework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57</cp:revision>
  <dcterms:created xsi:type="dcterms:W3CDTF">2012-04-04T05:08:45Z</dcterms:created>
  <dcterms:modified xsi:type="dcterms:W3CDTF">2013-06-10T06:06:01Z</dcterms:modified>
</cp:coreProperties>
</file>