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  <p:sldMasterId id="2147483660" r:id="rId2"/>
  </p:sldMasterIdLst>
  <p:sldIdLst>
    <p:sldId id="262" r:id="rId3"/>
    <p:sldId id="265" r:id="rId4"/>
    <p:sldId id="267" r:id="rId5"/>
    <p:sldId id="268" r:id="rId6"/>
    <p:sldId id="266" r:id="rId7"/>
    <p:sldId id="290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6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060322"/>
              </p:ext>
            </p:extLst>
          </p:nvPr>
        </p:nvGraphicFramePr>
        <p:xfrm>
          <a:off x="971600" y="2924944"/>
          <a:ext cx="7416823" cy="3592068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VY_32_INOVACE_4C_20_London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(20)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17.1.2013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Tento DUM 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uzavírá sérii </a:t>
                      </a:r>
                      <a:r>
                        <a:rPr lang="cs-CZ" sz="14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DUMů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Londýně krátkým shrnutím a opakováním.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London,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south-east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Britain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one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great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cities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82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500" b="1" dirty="0" smtClean="0"/>
              <a:t>London,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south-east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Britain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one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great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cities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. At more </a:t>
            </a:r>
            <a:r>
              <a:rPr lang="cs-CZ" sz="4500" b="1" dirty="0" err="1" smtClean="0"/>
              <a:t>than</a:t>
            </a:r>
            <a:r>
              <a:rPr lang="cs-CZ" sz="4500" b="1" dirty="0" smtClean="0"/>
              <a:t> 1,500 square </a:t>
            </a:r>
            <a:r>
              <a:rPr lang="cs-CZ" sz="4500" b="1" dirty="0" err="1" smtClean="0"/>
              <a:t>kilometres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biggest</a:t>
            </a:r>
            <a:r>
              <a:rPr lang="cs-CZ" sz="4500" b="1" dirty="0" smtClean="0"/>
              <a:t> city in </a:t>
            </a:r>
            <a:r>
              <a:rPr lang="cs-CZ" sz="4500" b="1" dirty="0" err="1" smtClean="0"/>
              <a:t>Europe</a:t>
            </a:r>
            <a:r>
              <a:rPr lang="cs-CZ" sz="4500" b="1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7949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/>
              <a:t>London,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south-east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Britain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one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great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cities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. At more </a:t>
            </a:r>
            <a:r>
              <a:rPr lang="cs-CZ" sz="4500" b="1" dirty="0" err="1" smtClean="0"/>
              <a:t>than</a:t>
            </a:r>
            <a:r>
              <a:rPr lang="cs-CZ" sz="4500" b="1" dirty="0" smtClean="0"/>
              <a:t> 1,500 square </a:t>
            </a:r>
            <a:r>
              <a:rPr lang="cs-CZ" sz="4500" b="1" dirty="0" err="1" smtClean="0"/>
              <a:t>kilometres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biggest</a:t>
            </a:r>
            <a:r>
              <a:rPr lang="cs-CZ" sz="4500" b="1" dirty="0" smtClean="0"/>
              <a:t> city in </a:t>
            </a:r>
            <a:r>
              <a:rPr lang="cs-CZ" sz="4500" b="1" dirty="0" err="1" smtClean="0"/>
              <a:t>Europe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also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old</a:t>
            </a:r>
            <a:r>
              <a:rPr lang="cs-CZ" sz="4500" b="1" dirty="0" smtClean="0"/>
              <a:t> city, </a:t>
            </a:r>
            <a:r>
              <a:rPr lang="cs-CZ" sz="4500" b="1" dirty="0" err="1" smtClean="0"/>
              <a:t>with</a:t>
            </a:r>
            <a:r>
              <a:rPr lang="cs-CZ" sz="4500" b="1" dirty="0" smtClean="0"/>
              <a:t> a long and </a:t>
            </a:r>
            <a:r>
              <a:rPr lang="cs-CZ" sz="4500" b="1" dirty="0" err="1" smtClean="0"/>
              <a:t>interesting</a:t>
            </a:r>
            <a:r>
              <a:rPr lang="cs-CZ" sz="4500" b="1" dirty="0" smtClean="0"/>
              <a:t> story.</a:t>
            </a:r>
          </a:p>
        </p:txBody>
      </p:sp>
    </p:spTree>
    <p:extLst>
      <p:ext uri="{BB962C8B-B14F-4D97-AF65-F5344CB8AC3E}">
        <p14:creationId xmlns:p14="http://schemas.microsoft.com/office/powerpoint/2010/main" val="176780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err="1" smtClean="0"/>
              <a:t>How</a:t>
            </a:r>
            <a:r>
              <a:rPr lang="cs-CZ" sz="6000" b="1" dirty="0" smtClean="0"/>
              <a:t> much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this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great</a:t>
            </a:r>
            <a:r>
              <a:rPr lang="cs-CZ" sz="6000" b="1" dirty="0" smtClean="0"/>
              <a:t> city?</a:t>
            </a:r>
          </a:p>
          <a:p>
            <a:pPr marL="68580" indent="0" algn="ctr">
              <a:buNone/>
            </a:pP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24393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err="1" smtClean="0"/>
              <a:t>How</a:t>
            </a:r>
            <a:r>
              <a:rPr lang="cs-CZ" sz="6000" b="1" dirty="0" smtClean="0"/>
              <a:t> many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these </a:t>
            </a:r>
            <a:r>
              <a:rPr lang="cs-CZ" sz="6000" b="1" dirty="0" err="1" smtClean="0"/>
              <a:t>questions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answer</a:t>
            </a:r>
            <a:r>
              <a:rPr lang="cs-CZ" sz="6000" b="1" dirty="0" smtClean="0"/>
              <a:t>? 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4768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914400" indent="-914400" algn="ctr">
              <a:buAutoNum type="arabicPeriod"/>
            </a:pP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tallest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building</a:t>
            </a:r>
            <a:r>
              <a:rPr lang="cs-CZ" sz="4500" b="1" dirty="0" smtClean="0">
                <a:solidFill>
                  <a:srgbClr val="FF0000"/>
                </a:solidFill>
              </a:rPr>
              <a:t> in London?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</a:t>
            </a:r>
            <a:r>
              <a:rPr lang="cs-CZ" sz="4500" b="1" dirty="0" err="1" smtClean="0"/>
              <a:t>church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/>
              <a:t>a</a:t>
            </a:r>
            <a:r>
              <a:rPr lang="cs-CZ" sz="4500" b="1" dirty="0" err="1" smtClean="0"/>
              <a:t>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office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building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palace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163622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914400" indent="-914400" algn="ctr">
              <a:buAutoNum type="arabicPeriod"/>
            </a:pP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tallest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building</a:t>
            </a:r>
            <a:r>
              <a:rPr lang="cs-CZ" sz="4500" b="1" dirty="0" smtClean="0">
                <a:solidFill>
                  <a:srgbClr val="FF0000"/>
                </a:solidFill>
              </a:rPr>
              <a:t> in London?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</a:t>
            </a:r>
            <a:r>
              <a:rPr lang="cs-CZ" sz="4500" b="1" dirty="0" err="1" smtClean="0"/>
              <a:t>church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>
                <a:solidFill>
                  <a:srgbClr val="FF0000"/>
                </a:solidFill>
              </a:rPr>
              <a:t>a</a:t>
            </a:r>
            <a:r>
              <a:rPr lang="cs-CZ" sz="4500" b="1" dirty="0" err="1" smtClean="0">
                <a:solidFill>
                  <a:srgbClr val="FF0000"/>
                </a:solidFill>
              </a:rPr>
              <a:t>n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office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building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palace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302128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2.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destroyed</a:t>
            </a:r>
            <a:r>
              <a:rPr lang="cs-CZ" sz="4500" b="1" dirty="0" smtClean="0">
                <a:solidFill>
                  <a:srgbClr val="FF0000"/>
                </a:solidFill>
              </a:rPr>
              <a:t> most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city in 1666?</a:t>
            </a:r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fire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war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/>
              <a:t>s</a:t>
            </a:r>
            <a:r>
              <a:rPr lang="cs-CZ" sz="4500" b="1" dirty="0" err="1" smtClean="0"/>
              <a:t>trong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winds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129919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2.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destroyed</a:t>
            </a:r>
            <a:r>
              <a:rPr lang="cs-CZ" sz="4500" b="1" dirty="0" smtClean="0">
                <a:solidFill>
                  <a:srgbClr val="FF0000"/>
                </a:solidFill>
              </a:rPr>
              <a:t> most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city in 1666?</a:t>
            </a:r>
          </a:p>
          <a:p>
            <a:pPr marL="914400" indent="-914400" algn="ctr">
              <a:buAutoNum type="alphaLcPeriod"/>
            </a:pPr>
            <a:r>
              <a:rPr lang="cs-CZ" sz="4500" b="1" dirty="0">
                <a:solidFill>
                  <a:srgbClr val="FF0000"/>
                </a:solidFill>
              </a:rPr>
              <a:t>a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fire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war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/>
              <a:t>s</a:t>
            </a:r>
            <a:r>
              <a:rPr lang="cs-CZ" sz="4500" b="1" dirty="0" err="1" smtClean="0"/>
              <a:t>trong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winds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33730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500" b="1" dirty="0">
                <a:solidFill>
                  <a:srgbClr val="FF0000"/>
                </a:solidFill>
              </a:rPr>
              <a:t>3</a:t>
            </a:r>
            <a:r>
              <a:rPr lang="cs-CZ" sz="4500" b="1" dirty="0" smtClean="0">
                <a:solidFill>
                  <a:srgbClr val="FF0000"/>
                </a:solidFill>
              </a:rPr>
              <a:t>. </a:t>
            </a:r>
            <a:r>
              <a:rPr lang="cs-CZ" sz="4500" b="1" dirty="0" err="1" smtClean="0">
                <a:solidFill>
                  <a:srgbClr val="FF0000"/>
                </a:solidFill>
              </a:rPr>
              <a:t>How</a:t>
            </a:r>
            <a:r>
              <a:rPr lang="cs-CZ" sz="4500" b="1" dirty="0" smtClean="0">
                <a:solidFill>
                  <a:srgbClr val="FF0000"/>
                </a:solidFill>
              </a:rPr>
              <a:t> many </a:t>
            </a:r>
            <a:r>
              <a:rPr lang="cs-CZ" sz="4500" b="1" dirty="0" err="1" smtClean="0">
                <a:solidFill>
                  <a:srgbClr val="FF0000"/>
                </a:solidFill>
              </a:rPr>
              <a:t>bridges</a:t>
            </a:r>
            <a:r>
              <a:rPr lang="cs-CZ" sz="4500" b="1" dirty="0" smtClean="0">
                <a:solidFill>
                  <a:srgbClr val="FF0000"/>
                </a:solidFill>
              </a:rPr>
              <a:t> are 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across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River </a:t>
            </a:r>
            <a:r>
              <a:rPr lang="cs-CZ" sz="4500" b="1" dirty="0" err="1" smtClean="0">
                <a:solidFill>
                  <a:srgbClr val="FF0000"/>
                </a:solidFill>
              </a:rPr>
              <a:t>Thames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</a:p>
          <a:p>
            <a:pPr marL="914400" indent="-914400" algn="ctr">
              <a:buAutoNum type="alphaLcPeriod"/>
            </a:pPr>
            <a:r>
              <a:rPr lang="cs-CZ" sz="4500" b="1" dirty="0" err="1" smtClean="0"/>
              <a:t>eleven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 smtClean="0"/>
              <a:t>twenty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/>
              <a:t>t</a:t>
            </a:r>
            <a:r>
              <a:rPr lang="cs-CZ" sz="4500" b="1" dirty="0" err="1" smtClean="0"/>
              <a:t>hirty-four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223590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500" b="1" dirty="0">
                <a:solidFill>
                  <a:srgbClr val="FF0000"/>
                </a:solidFill>
              </a:rPr>
              <a:t>3</a:t>
            </a:r>
            <a:r>
              <a:rPr lang="cs-CZ" sz="4500" b="1" dirty="0" smtClean="0">
                <a:solidFill>
                  <a:srgbClr val="FF0000"/>
                </a:solidFill>
              </a:rPr>
              <a:t>. </a:t>
            </a:r>
            <a:r>
              <a:rPr lang="cs-CZ" sz="4500" b="1" dirty="0" err="1" smtClean="0">
                <a:solidFill>
                  <a:srgbClr val="FF0000"/>
                </a:solidFill>
              </a:rPr>
              <a:t>How</a:t>
            </a:r>
            <a:r>
              <a:rPr lang="cs-CZ" sz="4500" b="1" dirty="0" smtClean="0">
                <a:solidFill>
                  <a:srgbClr val="FF0000"/>
                </a:solidFill>
              </a:rPr>
              <a:t> many </a:t>
            </a:r>
            <a:r>
              <a:rPr lang="cs-CZ" sz="4500" b="1" dirty="0" err="1" smtClean="0">
                <a:solidFill>
                  <a:srgbClr val="FF0000"/>
                </a:solidFill>
              </a:rPr>
              <a:t>bridges</a:t>
            </a:r>
            <a:r>
              <a:rPr lang="cs-CZ" sz="4500" b="1" dirty="0" smtClean="0">
                <a:solidFill>
                  <a:srgbClr val="FF0000"/>
                </a:solidFill>
              </a:rPr>
              <a:t> are 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across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River </a:t>
            </a:r>
            <a:r>
              <a:rPr lang="cs-CZ" sz="4500" b="1" dirty="0" err="1" smtClean="0">
                <a:solidFill>
                  <a:srgbClr val="FF0000"/>
                </a:solidFill>
              </a:rPr>
              <a:t>Thames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</a:p>
          <a:p>
            <a:pPr marL="914400" indent="-914400" algn="ctr">
              <a:buAutoNum type="alphaLcPeriod"/>
            </a:pPr>
            <a:r>
              <a:rPr lang="cs-CZ" sz="4500" b="1" dirty="0" err="1" smtClean="0"/>
              <a:t>eleven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 smtClean="0"/>
              <a:t>twenty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err="1">
                <a:solidFill>
                  <a:srgbClr val="FF0000"/>
                </a:solidFill>
              </a:rPr>
              <a:t>t</a:t>
            </a:r>
            <a:r>
              <a:rPr lang="cs-CZ" sz="4500" b="1" dirty="0" err="1" smtClean="0">
                <a:solidFill>
                  <a:srgbClr val="FF0000"/>
                </a:solidFill>
              </a:rPr>
              <a:t>hirty-four</a:t>
            </a:r>
            <a:endParaRPr lang="cs-CZ" sz="45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39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4. </a:t>
            </a:r>
            <a:r>
              <a:rPr lang="cs-CZ" sz="4500" b="1" dirty="0" err="1" smtClean="0">
                <a:solidFill>
                  <a:srgbClr val="FF0000"/>
                </a:solidFill>
              </a:rPr>
              <a:t>Who</a:t>
            </a:r>
            <a:r>
              <a:rPr lang="cs-CZ" sz="4500" b="1" dirty="0" smtClean="0">
                <a:solidFill>
                  <a:srgbClr val="FF0000"/>
                </a:solidFill>
              </a:rPr>
              <a:t> – </a:t>
            </a:r>
            <a:r>
              <a:rPr lang="cs-CZ" sz="4500" b="1" dirty="0" err="1" smtClean="0">
                <a:solidFill>
                  <a:srgbClr val="FF0000"/>
                </a:solidFill>
              </a:rPr>
              <a:t>or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–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Big Ben?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</a:t>
            </a:r>
            <a:r>
              <a:rPr lang="cs-CZ" sz="4500" b="1" dirty="0" err="1" smtClean="0"/>
              <a:t>clock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bell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king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373645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4. </a:t>
            </a:r>
            <a:r>
              <a:rPr lang="cs-CZ" sz="4500" b="1" dirty="0" err="1" smtClean="0">
                <a:solidFill>
                  <a:srgbClr val="FF0000"/>
                </a:solidFill>
              </a:rPr>
              <a:t>Who</a:t>
            </a:r>
            <a:r>
              <a:rPr lang="cs-CZ" sz="4500" b="1" dirty="0" smtClean="0">
                <a:solidFill>
                  <a:srgbClr val="FF0000"/>
                </a:solidFill>
              </a:rPr>
              <a:t> – </a:t>
            </a:r>
            <a:r>
              <a:rPr lang="cs-CZ" sz="4500" b="1" dirty="0" err="1" smtClean="0">
                <a:solidFill>
                  <a:srgbClr val="FF0000"/>
                </a:solidFill>
              </a:rPr>
              <a:t>or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–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Big Ben?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</a:t>
            </a:r>
            <a:r>
              <a:rPr lang="cs-CZ" sz="4500" b="1" dirty="0" err="1" smtClean="0"/>
              <a:t>clock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>
                <a:solidFill>
                  <a:srgbClr val="FF0000"/>
                </a:solidFill>
              </a:rPr>
              <a:t>a bell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a king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173144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5. </a:t>
            </a:r>
            <a:r>
              <a:rPr lang="cs-CZ" sz="4500" b="1" dirty="0" err="1" smtClean="0">
                <a:solidFill>
                  <a:srgbClr val="FF0000"/>
                </a:solidFill>
              </a:rPr>
              <a:t>Which</a:t>
            </a:r>
            <a:r>
              <a:rPr lang="cs-CZ" sz="4500" b="1" dirty="0" smtClean="0">
                <a:solidFill>
                  <a:srgbClr val="FF0000"/>
                </a:solidFill>
              </a:rPr>
              <a:t> Roman </a:t>
            </a:r>
            <a:r>
              <a:rPr lang="cs-CZ" sz="4500" b="1" dirty="0" err="1" smtClean="0">
                <a:solidFill>
                  <a:srgbClr val="FF0000"/>
                </a:solidFill>
              </a:rPr>
              <a:t>first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came</a:t>
            </a:r>
            <a:r>
              <a:rPr lang="cs-CZ" sz="4500" b="1" dirty="0" smtClean="0">
                <a:solidFill>
                  <a:srgbClr val="FF0000"/>
                </a:solidFill>
              </a:rPr>
              <a:t> to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south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England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Claudius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Julius Caesar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Nero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86103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5. </a:t>
            </a:r>
            <a:r>
              <a:rPr lang="cs-CZ" sz="4500" b="1" dirty="0" err="1" smtClean="0">
                <a:solidFill>
                  <a:srgbClr val="FF0000"/>
                </a:solidFill>
              </a:rPr>
              <a:t>Which</a:t>
            </a:r>
            <a:r>
              <a:rPr lang="cs-CZ" sz="4500" b="1" dirty="0" smtClean="0">
                <a:solidFill>
                  <a:srgbClr val="FF0000"/>
                </a:solidFill>
              </a:rPr>
              <a:t> Roman </a:t>
            </a:r>
            <a:r>
              <a:rPr lang="cs-CZ" sz="4500" b="1" dirty="0" err="1" smtClean="0">
                <a:solidFill>
                  <a:srgbClr val="FF0000"/>
                </a:solidFill>
              </a:rPr>
              <a:t>first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came</a:t>
            </a:r>
            <a:r>
              <a:rPr lang="cs-CZ" sz="4500" b="1" dirty="0" smtClean="0">
                <a:solidFill>
                  <a:srgbClr val="FF0000"/>
                </a:solidFill>
              </a:rPr>
              <a:t> to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south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England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Claudius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>
                <a:solidFill>
                  <a:srgbClr val="FF0000"/>
                </a:solidFill>
              </a:rPr>
              <a:t>Julius Caesar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Nero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94860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>
                <a:solidFill>
                  <a:srgbClr val="FF0000"/>
                </a:solidFill>
              </a:rPr>
              <a:t>6</a:t>
            </a:r>
            <a:r>
              <a:rPr lang="cs-CZ" sz="4500" b="1" dirty="0" smtClean="0">
                <a:solidFill>
                  <a:srgbClr val="FF0000"/>
                </a:solidFill>
              </a:rPr>
              <a:t>. </a:t>
            </a:r>
            <a:r>
              <a:rPr lang="cs-CZ" sz="4500" b="1" dirty="0" err="1" smtClean="0">
                <a:solidFill>
                  <a:srgbClr val="FF0000"/>
                </a:solidFill>
              </a:rPr>
              <a:t>Who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said</a:t>
            </a:r>
            <a:r>
              <a:rPr lang="cs-CZ" sz="4500" b="1" dirty="0" smtClean="0">
                <a:solidFill>
                  <a:srgbClr val="FF0000"/>
                </a:solidFill>
              </a:rPr>
              <a:t>: „</a:t>
            </a:r>
            <a:r>
              <a:rPr lang="cs-CZ" sz="4500" b="1" dirty="0" err="1" smtClean="0">
                <a:solidFill>
                  <a:srgbClr val="FF0000"/>
                </a:solidFill>
              </a:rPr>
              <a:t>When</a:t>
            </a:r>
            <a:r>
              <a:rPr lang="cs-CZ" sz="4500" b="1" dirty="0" smtClean="0">
                <a:solidFill>
                  <a:srgbClr val="FF0000"/>
                </a:solidFill>
              </a:rPr>
              <a:t> a man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tired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London, he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tired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life</a:t>
            </a:r>
            <a:r>
              <a:rPr lang="cs-CZ" sz="4500" b="1" dirty="0" smtClean="0">
                <a:solidFill>
                  <a:srgbClr val="FF0000"/>
                </a:solidFill>
              </a:rPr>
              <a:t>“?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Samuel Johnson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Charles Dickens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William Shakespeare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1027010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>
                <a:solidFill>
                  <a:srgbClr val="FF0000"/>
                </a:solidFill>
              </a:rPr>
              <a:t>6</a:t>
            </a:r>
            <a:r>
              <a:rPr lang="cs-CZ" sz="4500" b="1" dirty="0" smtClean="0">
                <a:solidFill>
                  <a:srgbClr val="FF0000"/>
                </a:solidFill>
              </a:rPr>
              <a:t>. </a:t>
            </a:r>
            <a:r>
              <a:rPr lang="cs-CZ" sz="4500" b="1" dirty="0" err="1" smtClean="0">
                <a:solidFill>
                  <a:srgbClr val="FF0000"/>
                </a:solidFill>
              </a:rPr>
              <a:t>Who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said</a:t>
            </a:r>
            <a:r>
              <a:rPr lang="cs-CZ" sz="4500" b="1" dirty="0" smtClean="0">
                <a:solidFill>
                  <a:srgbClr val="FF0000"/>
                </a:solidFill>
              </a:rPr>
              <a:t>: „</a:t>
            </a:r>
            <a:r>
              <a:rPr lang="cs-CZ" sz="4500" b="1" dirty="0" err="1" smtClean="0">
                <a:solidFill>
                  <a:srgbClr val="FF0000"/>
                </a:solidFill>
              </a:rPr>
              <a:t>When</a:t>
            </a:r>
            <a:r>
              <a:rPr lang="cs-CZ" sz="4500" b="1" dirty="0" smtClean="0">
                <a:solidFill>
                  <a:srgbClr val="FF0000"/>
                </a:solidFill>
              </a:rPr>
              <a:t> a man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tired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London, he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tired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life</a:t>
            </a:r>
            <a:r>
              <a:rPr lang="cs-CZ" sz="4500" b="1" dirty="0" smtClean="0">
                <a:solidFill>
                  <a:srgbClr val="FF0000"/>
                </a:solidFill>
              </a:rPr>
              <a:t>“?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>
                <a:solidFill>
                  <a:srgbClr val="FF0000"/>
                </a:solidFill>
              </a:rPr>
              <a:t>Samuel Johnson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Charles Dickens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William Shakespeare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106796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7.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Harrods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restaurant</a:t>
            </a:r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park</a:t>
            </a:r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shop</a:t>
            </a:r>
            <a:endParaRPr lang="cs-CZ" sz="4500" b="1" dirty="0" smtClean="0"/>
          </a:p>
        </p:txBody>
      </p:sp>
    </p:spTree>
    <p:extLst>
      <p:ext uri="{BB962C8B-B14F-4D97-AF65-F5344CB8AC3E}">
        <p14:creationId xmlns:p14="http://schemas.microsoft.com/office/powerpoint/2010/main" val="221295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7.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Harrods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restaurant</a:t>
            </a:r>
          </a:p>
          <a:p>
            <a:pPr marL="914400" indent="-914400" algn="ctr">
              <a:buAutoNum type="alphaLcPeriod"/>
            </a:pPr>
            <a:r>
              <a:rPr lang="cs-CZ" sz="4500" b="1" dirty="0"/>
              <a:t>a</a:t>
            </a:r>
            <a:r>
              <a:rPr lang="cs-CZ" sz="4500" b="1" dirty="0" smtClean="0"/>
              <a:t> park</a:t>
            </a:r>
          </a:p>
          <a:p>
            <a:pPr marL="914400" indent="-914400" algn="ctr">
              <a:buAutoNum type="alphaLcPeriod"/>
            </a:pPr>
            <a:r>
              <a:rPr lang="cs-CZ" sz="4500" b="1" dirty="0">
                <a:solidFill>
                  <a:srgbClr val="FF0000"/>
                </a:solidFill>
              </a:rPr>
              <a:t>a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shop</a:t>
            </a:r>
            <a:endParaRPr lang="cs-CZ" sz="45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8. </a:t>
            </a:r>
            <a:r>
              <a:rPr lang="cs-CZ" sz="4500" b="1" dirty="0" err="1" smtClean="0">
                <a:solidFill>
                  <a:srgbClr val="FF0000"/>
                </a:solidFill>
              </a:rPr>
              <a:t>Which</a:t>
            </a:r>
            <a:r>
              <a:rPr lang="cs-CZ" sz="4500" b="1" dirty="0" smtClean="0">
                <a:solidFill>
                  <a:srgbClr val="FF0000"/>
                </a:solidFill>
              </a:rPr>
              <a:t> king </a:t>
            </a:r>
            <a:r>
              <a:rPr lang="cs-CZ" sz="4500" b="1" dirty="0" err="1" smtClean="0">
                <a:solidFill>
                  <a:srgbClr val="FF0000"/>
                </a:solidFill>
              </a:rPr>
              <a:t>lost</a:t>
            </a:r>
            <a:r>
              <a:rPr lang="cs-CZ" sz="4500" b="1" dirty="0" smtClean="0">
                <a:solidFill>
                  <a:srgbClr val="FF0000"/>
                </a:solidFill>
              </a:rPr>
              <a:t> his </a:t>
            </a:r>
            <a:r>
              <a:rPr lang="cs-CZ" sz="4500" b="1" dirty="0" err="1" smtClean="0">
                <a:solidFill>
                  <a:srgbClr val="FF0000"/>
                </a:solidFill>
              </a:rPr>
              <a:t>head</a:t>
            </a:r>
            <a:r>
              <a:rPr lang="cs-CZ" sz="4500" b="1" dirty="0" smtClean="0">
                <a:solidFill>
                  <a:srgbClr val="FF0000"/>
                </a:solidFill>
              </a:rPr>
              <a:t> in 1649?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Charles I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Charles II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Henry VII</a:t>
            </a:r>
          </a:p>
        </p:txBody>
      </p:sp>
    </p:spTree>
    <p:extLst>
      <p:ext uri="{BB962C8B-B14F-4D97-AF65-F5344CB8AC3E}">
        <p14:creationId xmlns:p14="http://schemas.microsoft.com/office/powerpoint/2010/main" val="262306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8. </a:t>
            </a:r>
            <a:r>
              <a:rPr lang="cs-CZ" sz="4500" b="1" dirty="0" err="1" smtClean="0">
                <a:solidFill>
                  <a:srgbClr val="FF0000"/>
                </a:solidFill>
              </a:rPr>
              <a:t>Which</a:t>
            </a:r>
            <a:r>
              <a:rPr lang="cs-CZ" sz="4500" b="1" dirty="0" smtClean="0">
                <a:solidFill>
                  <a:srgbClr val="FF0000"/>
                </a:solidFill>
              </a:rPr>
              <a:t> king </a:t>
            </a:r>
            <a:r>
              <a:rPr lang="cs-CZ" sz="4500" b="1" dirty="0" err="1" smtClean="0">
                <a:solidFill>
                  <a:srgbClr val="FF0000"/>
                </a:solidFill>
              </a:rPr>
              <a:t>lost</a:t>
            </a:r>
            <a:r>
              <a:rPr lang="cs-CZ" sz="4500" b="1" dirty="0" smtClean="0">
                <a:solidFill>
                  <a:srgbClr val="FF0000"/>
                </a:solidFill>
              </a:rPr>
              <a:t> his </a:t>
            </a:r>
            <a:r>
              <a:rPr lang="cs-CZ" sz="4500" b="1" dirty="0" err="1" smtClean="0">
                <a:solidFill>
                  <a:srgbClr val="FF0000"/>
                </a:solidFill>
              </a:rPr>
              <a:t>head</a:t>
            </a:r>
            <a:r>
              <a:rPr lang="cs-CZ" sz="4500" b="1" dirty="0" smtClean="0">
                <a:solidFill>
                  <a:srgbClr val="FF0000"/>
                </a:solidFill>
              </a:rPr>
              <a:t> in 1649?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>
                <a:solidFill>
                  <a:srgbClr val="FF0000"/>
                </a:solidFill>
              </a:rPr>
              <a:t>Charles I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Charles II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Henry VII</a:t>
            </a:r>
          </a:p>
        </p:txBody>
      </p:sp>
    </p:spTree>
    <p:extLst>
      <p:ext uri="{BB962C8B-B14F-4D97-AF65-F5344CB8AC3E}">
        <p14:creationId xmlns:p14="http://schemas.microsoft.com/office/powerpoint/2010/main" val="329159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9. </a:t>
            </a:r>
            <a:r>
              <a:rPr lang="cs-CZ" sz="4500" b="1" dirty="0" err="1" smtClean="0">
                <a:solidFill>
                  <a:srgbClr val="FF0000"/>
                </a:solidFill>
              </a:rPr>
              <a:t>When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did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city´s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first</a:t>
            </a:r>
            <a:r>
              <a:rPr lang="cs-CZ" sz="4500" b="1" dirty="0" smtClean="0">
                <a:solidFill>
                  <a:srgbClr val="FF0000"/>
                </a:solidFill>
              </a:rPr>
              <a:t> museum open?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1598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1753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1820</a:t>
            </a:r>
          </a:p>
        </p:txBody>
      </p:sp>
    </p:spTree>
    <p:extLst>
      <p:ext uri="{BB962C8B-B14F-4D97-AF65-F5344CB8AC3E}">
        <p14:creationId xmlns:p14="http://schemas.microsoft.com/office/powerpoint/2010/main" val="406752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9. </a:t>
            </a:r>
            <a:r>
              <a:rPr lang="cs-CZ" sz="4500" b="1" dirty="0" err="1" smtClean="0">
                <a:solidFill>
                  <a:srgbClr val="FF0000"/>
                </a:solidFill>
              </a:rPr>
              <a:t>When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did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city´s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first</a:t>
            </a:r>
            <a:r>
              <a:rPr lang="cs-CZ" sz="4500" b="1" dirty="0" smtClean="0">
                <a:solidFill>
                  <a:srgbClr val="FF0000"/>
                </a:solidFill>
              </a:rPr>
              <a:t> museum open?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1598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>
                <a:solidFill>
                  <a:srgbClr val="FF0000"/>
                </a:solidFill>
              </a:rPr>
              <a:t>1753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1820</a:t>
            </a:r>
          </a:p>
        </p:txBody>
      </p:sp>
    </p:spTree>
    <p:extLst>
      <p:ext uri="{BB962C8B-B14F-4D97-AF65-F5344CB8AC3E}">
        <p14:creationId xmlns:p14="http://schemas.microsoft.com/office/powerpoint/2010/main" val="396653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10. </a:t>
            </a:r>
            <a:r>
              <a:rPr lang="cs-CZ" sz="4500" b="1" dirty="0" err="1" smtClean="0">
                <a:solidFill>
                  <a:srgbClr val="FF0000"/>
                </a:solidFill>
              </a:rPr>
              <a:t>How</a:t>
            </a:r>
            <a:r>
              <a:rPr lang="cs-CZ" sz="4500" b="1" dirty="0" smtClean="0">
                <a:solidFill>
                  <a:srgbClr val="FF0000"/>
                </a:solidFill>
              </a:rPr>
              <a:t> many </a:t>
            </a:r>
            <a:r>
              <a:rPr lang="cs-CZ" sz="4500" b="1" dirty="0" err="1" smtClean="0">
                <a:solidFill>
                  <a:srgbClr val="FF0000"/>
                </a:solidFill>
              </a:rPr>
              <a:t>rooms</a:t>
            </a:r>
            <a:r>
              <a:rPr lang="cs-CZ" sz="4500" b="1" dirty="0" smtClean="0">
                <a:solidFill>
                  <a:srgbClr val="FF0000"/>
                </a:solidFill>
              </a:rPr>
              <a:t> are 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 in Buckingham </a:t>
            </a:r>
            <a:r>
              <a:rPr lang="cs-CZ" sz="4500" b="1" dirty="0" err="1" smtClean="0">
                <a:solidFill>
                  <a:srgbClr val="FF0000"/>
                </a:solidFill>
              </a:rPr>
              <a:t>Palace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600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400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200</a:t>
            </a:r>
          </a:p>
        </p:txBody>
      </p:sp>
    </p:spTree>
    <p:extLst>
      <p:ext uri="{BB962C8B-B14F-4D97-AF65-F5344CB8AC3E}">
        <p14:creationId xmlns:p14="http://schemas.microsoft.com/office/powerpoint/2010/main" val="293511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Great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10. </a:t>
            </a:r>
            <a:r>
              <a:rPr lang="cs-CZ" sz="4500" b="1" dirty="0" err="1" smtClean="0">
                <a:solidFill>
                  <a:srgbClr val="FF0000"/>
                </a:solidFill>
              </a:rPr>
              <a:t>How</a:t>
            </a:r>
            <a:r>
              <a:rPr lang="cs-CZ" sz="4500" b="1" dirty="0" smtClean="0">
                <a:solidFill>
                  <a:srgbClr val="FF0000"/>
                </a:solidFill>
              </a:rPr>
              <a:t> many </a:t>
            </a:r>
            <a:r>
              <a:rPr lang="cs-CZ" sz="4500" b="1" dirty="0" err="1" smtClean="0">
                <a:solidFill>
                  <a:srgbClr val="FF0000"/>
                </a:solidFill>
              </a:rPr>
              <a:t>rooms</a:t>
            </a:r>
            <a:r>
              <a:rPr lang="cs-CZ" sz="4500" b="1" dirty="0" smtClean="0">
                <a:solidFill>
                  <a:srgbClr val="FF0000"/>
                </a:solidFill>
              </a:rPr>
              <a:t> are 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 in Buckingham </a:t>
            </a:r>
            <a:r>
              <a:rPr lang="cs-CZ" sz="4500" b="1" dirty="0" err="1" smtClean="0">
                <a:solidFill>
                  <a:srgbClr val="FF0000"/>
                </a:solidFill>
              </a:rPr>
              <a:t>Palace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endParaRPr lang="cs-CZ" sz="4500" b="1" dirty="0" smtClean="0"/>
          </a:p>
          <a:p>
            <a:pPr marL="914400" indent="-914400" algn="ctr">
              <a:buAutoNum type="alphaLcPeriod"/>
            </a:pPr>
            <a:r>
              <a:rPr lang="cs-CZ" sz="4500" b="1" dirty="0" smtClean="0">
                <a:solidFill>
                  <a:srgbClr val="FF0000"/>
                </a:solidFill>
              </a:rPr>
              <a:t>600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400</a:t>
            </a:r>
          </a:p>
          <a:p>
            <a:pPr marL="914400" indent="-914400" algn="ctr">
              <a:buAutoNum type="alphaLcPeriod"/>
            </a:pPr>
            <a:r>
              <a:rPr lang="cs-CZ" sz="4500" b="1" dirty="0" smtClean="0"/>
              <a:t>200</a:t>
            </a:r>
          </a:p>
        </p:txBody>
      </p:sp>
    </p:spTree>
    <p:extLst>
      <p:ext uri="{BB962C8B-B14F-4D97-AF65-F5344CB8AC3E}">
        <p14:creationId xmlns:p14="http://schemas.microsoft.com/office/powerpoint/2010/main" val="186638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601</Words>
  <Application>Microsoft Office PowerPoint</Application>
  <PresentationFormat>Předvádění na obrazovce (4:3)</PresentationFormat>
  <Paragraphs>154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systému Office</vt:lpstr>
      <vt:lpstr>Urban Pop</vt:lpstr>
      <vt:lpstr>Prezentace aplikace PowerPoint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A Great City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61</cp:revision>
  <dcterms:created xsi:type="dcterms:W3CDTF">2012-04-04T05:08:45Z</dcterms:created>
  <dcterms:modified xsi:type="dcterms:W3CDTF">2013-06-10T06:06:17Z</dcterms:modified>
</cp:coreProperties>
</file>