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notesMasterIdLst>
    <p:notesMasterId r:id="rId9"/>
  </p:notesMasterIdLst>
  <p:sldIdLst>
    <p:sldId id="256" r:id="rId2"/>
    <p:sldId id="257" r:id="rId3"/>
    <p:sldId id="268" r:id="rId4"/>
    <p:sldId id="259" r:id="rId5"/>
    <p:sldId id="27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Pracujeme s tabulkami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VY_32_INOVACE_55_Pracujeme s tabulkami</a:t>
            </a:r>
          </a:p>
          <a:p>
            <a:pPr marL="0" indent="0" algn="ctr"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Doplň tabulku</a:t>
            </a:r>
            <a:endParaRPr lang="cs-CZ" sz="4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351658"/>
              </p:ext>
            </p:extLst>
          </p:nvPr>
        </p:nvGraphicFramePr>
        <p:xfrm>
          <a:off x="457200" y="980728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a+b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a-b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a+1000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b-1000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20 400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10 200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760 000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6426118"/>
              </p:ext>
            </p:extLst>
          </p:nvPr>
        </p:nvGraphicFramePr>
        <p:xfrm>
          <a:off x="467544" y="4228296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a+b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a-b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a+1000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b-1000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2 000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20 400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10 200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30 600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10 200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21 400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9 200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301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199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760 000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761 000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119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310 000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190 000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501 000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309 000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446856" y="3284984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4000" dirty="0" smtClean="0"/>
              <a:t>Kontrola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1417247"/>
              </p:ext>
            </p:extLst>
          </p:nvPr>
        </p:nvGraphicFramePr>
        <p:xfrm>
          <a:off x="457200" y="1340768"/>
          <a:ext cx="8229595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>
                          <a:solidFill>
                            <a:schemeClr val="tx1"/>
                          </a:solidFill>
                        </a:rPr>
                        <a:t>počet týdnů</a:t>
                      </a:r>
                      <a:endParaRPr lang="cs-CZ" sz="1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/>
                        <a:t>počet</a:t>
                      </a:r>
                      <a:r>
                        <a:rPr lang="cs-CZ" sz="1500" b="1" baseline="0" dirty="0" smtClean="0"/>
                        <a:t> dnů</a:t>
                      </a:r>
                      <a:endParaRPr lang="cs-CZ" sz="1500" b="1" dirty="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/>
                        <a:t>počet hodin</a:t>
                      </a:r>
                      <a:endParaRPr lang="cs-CZ" sz="1500" b="1" dirty="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Jeden týden má sedm dní, jeden den má 24 hodin. Doplň tabulku</a:t>
            </a:r>
            <a:endParaRPr lang="cs-CZ" sz="4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46856" y="3573016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4000" dirty="0" smtClean="0"/>
              <a:t>Kontrola</a:t>
            </a:r>
            <a:endParaRPr lang="cs-CZ" sz="4000" dirty="0"/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55182414"/>
              </p:ext>
            </p:extLst>
          </p:nvPr>
        </p:nvGraphicFramePr>
        <p:xfrm>
          <a:off x="323528" y="4591392"/>
          <a:ext cx="8424933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5903"/>
                <a:gridCol w="765903"/>
                <a:gridCol w="765903"/>
                <a:gridCol w="765903"/>
                <a:gridCol w="765903"/>
                <a:gridCol w="765903"/>
                <a:gridCol w="765903"/>
                <a:gridCol w="765903"/>
                <a:gridCol w="765903"/>
                <a:gridCol w="765903"/>
                <a:gridCol w="76590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>
                          <a:solidFill>
                            <a:schemeClr val="tx1"/>
                          </a:solidFill>
                        </a:rPr>
                        <a:t>počet týdnů</a:t>
                      </a:r>
                      <a:endParaRPr lang="cs-CZ" sz="1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/>
                        <a:t>počet</a:t>
                      </a:r>
                      <a:r>
                        <a:rPr lang="cs-CZ" sz="1500" b="1" baseline="0" dirty="0" smtClean="0"/>
                        <a:t> dnů</a:t>
                      </a:r>
                      <a:endParaRPr lang="cs-CZ" sz="1500" b="1" dirty="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500" b="1" dirty="0" smtClean="0"/>
                        <a:t>počet hodin</a:t>
                      </a:r>
                      <a:endParaRPr lang="cs-CZ" sz="1500" b="1" dirty="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1176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1344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1680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Násob daná čísla zpaměti</a:t>
            </a:r>
            <a:endParaRPr lang="cs-CZ" sz="40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418114"/>
              </p:ext>
            </p:extLst>
          </p:nvPr>
        </p:nvGraphicFramePr>
        <p:xfrm>
          <a:off x="385196" y="1412776"/>
          <a:ext cx="8291260" cy="461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</a:tblGrid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*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Kontrola</a:t>
            </a:r>
            <a:endParaRPr lang="cs-CZ" sz="40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6560924"/>
              </p:ext>
            </p:extLst>
          </p:nvPr>
        </p:nvGraphicFramePr>
        <p:xfrm>
          <a:off x="385196" y="1412776"/>
          <a:ext cx="8291260" cy="461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</a:tblGrid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*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 anchor="ctr"/>
                </a:tc>
              </a:tr>
              <a:tr h="46121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093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</a:t>
            </a:r>
            <a:r>
              <a:rPr lang="cs-CZ" sz="2500" dirty="0" smtClean="0"/>
              <a:t>čtvrtý </a:t>
            </a:r>
            <a:r>
              <a:rPr lang="cs-CZ" sz="2500" dirty="0" smtClean="0">
                <a:solidFill>
                  <a:schemeClr val="tx1"/>
                </a:solidFill>
              </a:rPr>
              <a:t>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</a:t>
            </a:r>
            <a:r>
              <a:rPr lang="cs-CZ" sz="2500" smtClean="0"/>
              <a:t>početních operacích</a:t>
            </a:r>
            <a:r>
              <a:rPr lang="cs-CZ" sz="2500" smtClean="0">
                <a:solidFill>
                  <a:schemeClr val="tx1"/>
                </a:solidFill>
              </a:rPr>
              <a:t> </a:t>
            </a:r>
            <a:r>
              <a:rPr lang="cs-CZ" sz="2500" dirty="0" smtClean="0">
                <a:solidFill>
                  <a:schemeClr val="tx1"/>
                </a:solidFill>
              </a:rPr>
              <a:t>do  10000.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text vlastní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529</TotalTime>
  <Words>385</Words>
  <Application>Microsoft Office PowerPoint</Application>
  <PresentationFormat>Předvádění na obrazovce (4:3)</PresentationFormat>
  <Paragraphs>246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     </vt:lpstr>
      <vt:lpstr>Doplň tabulku</vt:lpstr>
      <vt:lpstr>Jeden týden má sedm dní, jeden den má 24 hodin. Doplň tabulku</vt:lpstr>
      <vt:lpstr>Násob daná čísla zpaměti</vt:lpstr>
      <vt:lpstr>Kontrola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33</cp:revision>
  <dcterms:created xsi:type="dcterms:W3CDTF">2011-11-03T08:32:54Z</dcterms:created>
  <dcterms:modified xsi:type="dcterms:W3CDTF">2013-05-30T09:05:01Z</dcterms:modified>
</cp:coreProperties>
</file>