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</p:sldMasterIdLst>
  <p:notesMasterIdLst>
    <p:notesMasterId r:id="rId12"/>
  </p:notesMasterIdLst>
  <p:sldIdLst>
    <p:sldId id="259" r:id="rId2"/>
    <p:sldId id="271" r:id="rId3"/>
    <p:sldId id="257" r:id="rId4"/>
    <p:sldId id="281" r:id="rId5"/>
    <p:sldId id="282" r:id="rId6"/>
    <p:sldId id="283" r:id="rId7"/>
    <p:sldId id="285" r:id="rId8"/>
    <p:sldId id="284" r:id="rId9"/>
    <p:sldId id="286" r:id="rId10"/>
    <p:sldId id="269" r:id="rId11"/>
  </p:sldIdLst>
  <p:sldSz cx="9144000" cy="6858000" type="screen4x3"/>
  <p:notesSz cx="6791325" cy="99187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  <a:srgbClr val="84AA87"/>
    <a:srgbClr val="A4C4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660B408-B3CF-4A94-85FC-2B1E0A45F4A2}" styleName="Tmavý styl 2 – zvýraznění 1/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0FCAEE-01CA-4403-A712-9FDAABF6139F}" type="doc">
      <dgm:prSet loTypeId="urn:microsoft.com/office/officeart/2005/8/layout/hProcess9" loCatId="process" qsTypeId="urn:microsoft.com/office/officeart/2005/8/quickstyle/simple3" qsCatId="simple" csTypeId="urn:microsoft.com/office/officeart/2005/8/colors/accent1_5" csCatId="accent1" phldr="1"/>
      <dgm:spPr/>
      <dgm:t>
        <a:bodyPr/>
        <a:lstStyle/>
        <a:p>
          <a:endParaRPr lang="cs-CZ"/>
        </a:p>
      </dgm:t>
    </dgm:pt>
    <dgm:pt modelId="{1BDB5BB1-C67A-4EE8-AC73-722633E48A96}">
      <dgm:prSet phldrT="[Text]"/>
      <dgm:spPr/>
      <dgm:t>
        <a:bodyPr/>
        <a:lstStyle/>
        <a:p>
          <a:r>
            <a:rPr lang="cs-CZ" dirty="0" smtClean="0"/>
            <a:t>Max</a:t>
          </a:r>
          <a:endParaRPr lang="cs-CZ" dirty="0"/>
        </a:p>
      </dgm:t>
    </dgm:pt>
    <dgm:pt modelId="{8A0FEB51-300F-4A71-B5E8-75E0A636114F}" type="parTrans" cxnId="{F50E4FEE-6FDB-4825-A2C1-DD6F9EFFD763}">
      <dgm:prSet/>
      <dgm:spPr/>
      <dgm:t>
        <a:bodyPr/>
        <a:lstStyle/>
        <a:p>
          <a:endParaRPr lang="cs-CZ"/>
        </a:p>
      </dgm:t>
    </dgm:pt>
    <dgm:pt modelId="{8DCB9E0A-D862-4DE3-9D7A-1D8AE3053C32}" type="sibTrans" cxnId="{F50E4FEE-6FDB-4825-A2C1-DD6F9EFFD763}">
      <dgm:prSet/>
      <dgm:spPr/>
      <dgm:t>
        <a:bodyPr/>
        <a:lstStyle/>
        <a:p>
          <a:endParaRPr lang="cs-CZ"/>
        </a:p>
      </dgm:t>
    </dgm:pt>
    <dgm:pt modelId="{DF2A5AC7-4C92-4139-9253-96B5FB9D97CB}">
      <dgm:prSet phldrT="[Text]"/>
      <dgm:spPr/>
      <dgm:t>
        <a:bodyPr/>
        <a:lstStyle/>
        <a:p>
          <a:r>
            <a:rPr lang="cs-CZ" dirty="0" smtClean="0">
              <a:solidFill>
                <a:srgbClr val="FFFF00"/>
              </a:solidFill>
            </a:rPr>
            <a:t>stole</a:t>
          </a:r>
          <a:endParaRPr lang="cs-CZ" dirty="0">
            <a:solidFill>
              <a:srgbClr val="FFFF00"/>
            </a:solidFill>
          </a:endParaRPr>
        </a:p>
      </dgm:t>
    </dgm:pt>
    <dgm:pt modelId="{36195F8C-D9EE-4619-BEB3-B1F8537A6E82}" type="parTrans" cxnId="{A01782A7-67F2-432B-A6C4-77FBB5F4C1D0}">
      <dgm:prSet/>
      <dgm:spPr/>
      <dgm:t>
        <a:bodyPr/>
        <a:lstStyle/>
        <a:p>
          <a:endParaRPr lang="cs-CZ"/>
        </a:p>
      </dgm:t>
    </dgm:pt>
    <dgm:pt modelId="{A87EB799-7949-4055-8C40-541656EF2EFD}" type="sibTrans" cxnId="{A01782A7-67F2-432B-A6C4-77FBB5F4C1D0}">
      <dgm:prSet/>
      <dgm:spPr/>
      <dgm:t>
        <a:bodyPr/>
        <a:lstStyle/>
        <a:p>
          <a:endParaRPr lang="cs-CZ"/>
        </a:p>
      </dgm:t>
    </dgm:pt>
    <dgm:pt modelId="{F98C3A76-C543-4C51-A9C0-57331BA8EBC1}">
      <dgm:prSet phldrT="[Text]"/>
      <dgm:spPr/>
      <dgm:t>
        <a:bodyPr/>
        <a:lstStyle/>
        <a:p>
          <a:r>
            <a:rPr lang="cs-CZ" noProof="1" smtClean="0">
              <a:solidFill>
                <a:srgbClr val="FFC000"/>
              </a:solidFill>
            </a:rPr>
            <a:t>the ring.</a:t>
          </a:r>
          <a:endParaRPr lang="cs-CZ" noProof="1">
            <a:solidFill>
              <a:srgbClr val="FFC000"/>
            </a:solidFill>
          </a:endParaRPr>
        </a:p>
      </dgm:t>
    </dgm:pt>
    <dgm:pt modelId="{643077F2-98CD-4C6A-9E69-20ED84FACF61}" type="parTrans" cxnId="{C2CC669D-5059-4E64-B028-C5FE833E55EB}">
      <dgm:prSet/>
      <dgm:spPr/>
      <dgm:t>
        <a:bodyPr/>
        <a:lstStyle/>
        <a:p>
          <a:endParaRPr lang="cs-CZ"/>
        </a:p>
      </dgm:t>
    </dgm:pt>
    <dgm:pt modelId="{3ACBFBA0-75A7-4B57-B973-6B6F78B8D9AC}" type="sibTrans" cxnId="{C2CC669D-5059-4E64-B028-C5FE833E55EB}">
      <dgm:prSet/>
      <dgm:spPr/>
      <dgm:t>
        <a:bodyPr/>
        <a:lstStyle/>
        <a:p>
          <a:endParaRPr lang="cs-CZ"/>
        </a:p>
      </dgm:t>
    </dgm:pt>
    <dgm:pt modelId="{DB601301-38DD-43AD-86E4-E2CEA08733FE}" type="pres">
      <dgm:prSet presAssocID="{5A0FCAEE-01CA-4403-A712-9FDAABF6139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1F64BD7-D21E-4565-8852-ECFEFB6F16C8}" type="pres">
      <dgm:prSet presAssocID="{5A0FCAEE-01CA-4403-A712-9FDAABF6139F}" presName="arrow" presStyleLbl="bgShp" presStyleIdx="0" presStyleCnt="1" custLinFactNeighborX="-17492" custLinFactNeighborY="52662"/>
      <dgm:spPr/>
      <dgm:t>
        <a:bodyPr/>
        <a:lstStyle/>
        <a:p>
          <a:endParaRPr lang="cs-CZ"/>
        </a:p>
      </dgm:t>
    </dgm:pt>
    <dgm:pt modelId="{733B50C0-9BC2-4C3F-AA38-6D6FC1A468DF}" type="pres">
      <dgm:prSet presAssocID="{5A0FCAEE-01CA-4403-A712-9FDAABF6139F}" presName="linearProcess" presStyleCnt="0"/>
      <dgm:spPr/>
      <dgm:t>
        <a:bodyPr/>
        <a:lstStyle/>
        <a:p>
          <a:endParaRPr lang="cs-CZ"/>
        </a:p>
      </dgm:t>
    </dgm:pt>
    <dgm:pt modelId="{5E6C7523-3CC3-4683-80E8-43BA3940EE14}" type="pres">
      <dgm:prSet presAssocID="{1BDB5BB1-C67A-4EE8-AC73-722633E48A96}" presName="textNode" presStyleLbl="node1" presStyleIdx="0" presStyleCnt="3" custLinFactNeighborX="33584" custLinFactNeighborY="-62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C42916-6FCF-499C-8AD2-676073C96647}" type="pres">
      <dgm:prSet presAssocID="{8DCB9E0A-D862-4DE3-9D7A-1D8AE3053C32}" presName="sibTrans" presStyleCnt="0"/>
      <dgm:spPr/>
      <dgm:t>
        <a:bodyPr/>
        <a:lstStyle/>
        <a:p>
          <a:endParaRPr lang="cs-CZ"/>
        </a:p>
      </dgm:t>
    </dgm:pt>
    <dgm:pt modelId="{6B992F55-0ECA-4744-A24C-E3FD6D863BB9}" type="pres">
      <dgm:prSet presAssocID="{DF2A5AC7-4C92-4139-9253-96B5FB9D97C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DDF635-14E8-4370-843B-D47C165C4C08}" type="pres">
      <dgm:prSet presAssocID="{A87EB799-7949-4055-8C40-541656EF2EFD}" presName="sibTrans" presStyleCnt="0"/>
      <dgm:spPr/>
      <dgm:t>
        <a:bodyPr/>
        <a:lstStyle/>
        <a:p>
          <a:endParaRPr lang="cs-CZ"/>
        </a:p>
      </dgm:t>
    </dgm:pt>
    <dgm:pt modelId="{5BD354E4-A99F-4330-8D65-5F40809774F3}" type="pres">
      <dgm:prSet presAssocID="{F98C3A76-C543-4C51-A9C0-57331BA8EBC1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AB75075-E475-4C23-AFB1-69515D5A9D3F}" type="presOf" srcId="{5A0FCAEE-01CA-4403-A712-9FDAABF6139F}" destId="{DB601301-38DD-43AD-86E4-E2CEA08733FE}" srcOrd="0" destOrd="0" presId="urn:microsoft.com/office/officeart/2005/8/layout/hProcess9"/>
    <dgm:cxn modelId="{C2CC669D-5059-4E64-B028-C5FE833E55EB}" srcId="{5A0FCAEE-01CA-4403-A712-9FDAABF6139F}" destId="{F98C3A76-C543-4C51-A9C0-57331BA8EBC1}" srcOrd="2" destOrd="0" parTransId="{643077F2-98CD-4C6A-9E69-20ED84FACF61}" sibTransId="{3ACBFBA0-75A7-4B57-B973-6B6F78B8D9AC}"/>
    <dgm:cxn modelId="{A01782A7-67F2-432B-A6C4-77FBB5F4C1D0}" srcId="{5A0FCAEE-01CA-4403-A712-9FDAABF6139F}" destId="{DF2A5AC7-4C92-4139-9253-96B5FB9D97CB}" srcOrd="1" destOrd="0" parTransId="{36195F8C-D9EE-4619-BEB3-B1F8537A6E82}" sibTransId="{A87EB799-7949-4055-8C40-541656EF2EFD}"/>
    <dgm:cxn modelId="{F50E4FEE-6FDB-4825-A2C1-DD6F9EFFD763}" srcId="{5A0FCAEE-01CA-4403-A712-9FDAABF6139F}" destId="{1BDB5BB1-C67A-4EE8-AC73-722633E48A96}" srcOrd="0" destOrd="0" parTransId="{8A0FEB51-300F-4A71-B5E8-75E0A636114F}" sibTransId="{8DCB9E0A-D862-4DE3-9D7A-1D8AE3053C32}"/>
    <dgm:cxn modelId="{2D93384C-08D9-4D73-9EA5-FC2B54E51E0A}" type="presOf" srcId="{DF2A5AC7-4C92-4139-9253-96B5FB9D97CB}" destId="{6B992F55-0ECA-4744-A24C-E3FD6D863BB9}" srcOrd="0" destOrd="0" presId="urn:microsoft.com/office/officeart/2005/8/layout/hProcess9"/>
    <dgm:cxn modelId="{E45B7FCB-F4FC-49D1-BC9E-E7484898BB37}" type="presOf" srcId="{1BDB5BB1-C67A-4EE8-AC73-722633E48A96}" destId="{5E6C7523-3CC3-4683-80E8-43BA3940EE14}" srcOrd="0" destOrd="0" presId="urn:microsoft.com/office/officeart/2005/8/layout/hProcess9"/>
    <dgm:cxn modelId="{C5028EC6-A7ED-4CC8-B688-DA646884FFAF}" type="presOf" srcId="{F98C3A76-C543-4C51-A9C0-57331BA8EBC1}" destId="{5BD354E4-A99F-4330-8D65-5F40809774F3}" srcOrd="0" destOrd="0" presId="urn:microsoft.com/office/officeart/2005/8/layout/hProcess9"/>
    <dgm:cxn modelId="{7F58294C-DDC5-4CFB-8F80-3AE019256804}" type="presParOf" srcId="{DB601301-38DD-43AD-86E4-E2CEA08733FE}" destId="{E1F64BD7-D21E-4565-8852-ECFEFB6F16C8}" srcOrd="0" destOrd="0" presId="urn:microsoft.com/office/officeart/2005/8/layout/hProcess9"/>
    <dgm:cxn modelId="{8EC3842B-CFB8-4ADA-BC6F-294D14B86816}" type="presParOf" srcId="{DB601301-38DD-43AD-86E4-E2CEA08733FE}" destId="{733B50C0-9BC2-4C3F-AA38-6D6FC1A468DF}" srcOrd="1" destOrd="0" presId="urn:microsoft.com/office/officeart/2005/8/layout/hProcess9"/>
    <dgm:cxn modelId="{E9ABB782-1FBB-408F-997A-5A5E2614A410}" type="presParOf" srcId="{733B50C0-9BC2-4C3F-AA38-6D6FC1A468DF}" destId="{5E6C7523-3CC3-4683-80E8-43BA3940EE14}" srcOrd="0" destOrd="0" presId="urn:microsoft.com/office/officeart/2005/8/layout/hProcess9"/>
    <dgm:cxn modelId="{B21E2F0B-7112-4B24-B318-04F493AA5C35}" type="presParOf" srcId="{733B50C0-9BC2-4C3F-AA38-6D6FC1A468DF}" destId="{BCC42916-6FCF-499C-8AD2-676073C96647}" srcOrd="1" destOrd="0" presId="urn:microsoft.com/office/officeart/2005/8/layout/hProcess9"/>
    <dgm:cxn modelId="{CCE3AB57-F870-4F37-95A9-89E464F08B22}" type="presParOf" srcId="{733B50C0-9BC2-4C3F-AA38-6D6FC1A468DF}" destId="{6B992F55-0ECA-4744-A24C-E3FD6D863BB9}" srcOrd="2" destOrd="0" presId="urn:microsoft.com/office/officeart/2005/8/layout/hProcess9"/>
    <dgm:cxn modelId="{60DEFDB7-B176-4821-871B-256486089D83}" type="presParOf" srcId="{733B50C0-9BC2-4C3F-AA38-6D6FC1A468DF}" destId="{15DDF635-14E8-4370-843B-D47C165C4C08}" srcOrd="3" destOrd="0" presId="urn:microsoft.com/office/officeart/2005/8/layout/hProcess9"/>
    <dgm:cxn modelId="{47D79F13-2ECE-4153-84CA-9B441566FF7A}" type="presParOf" srcId="{733B50C0-9BC2-4C3F-AA38-6D6FC1A468DF}" destId="{5BD354E4-A99F-4330-8D65-5F40809774F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A0FCAEE-01CA-4403-A712-9FDAABF6139F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BDB5BB1-C67A-4EE8-AC73-722633E48A96}">
      <dgm:prSet phldrT="[Text]"/>
      <dgm:spPr/>
      <dgm:t>
        <a:bodyPr/>
        <a:lstStyle/>
        <a:p>
          <a:r>
            <a:rPr lang="cs-CZ" noProof="1" smtClean="0">
              <a:solidFill>
                <a:srgbClr val="FFC000"/>
              </a:solidFill>
            </a:rPr>
            <a:t>The ring</a:t>
          </a:r>
          <a:endParaRPr lang="cs-CZ" noProof="1">
            <a:solidFill>
              <a:srgbClr val="FFC000"/>
            </a:solidFill>
          </a:endParaRPr>
        </a:p>
      </dgm:t>
    </dgm:pt>
    <dgm:pt modelId="{8A0FEB51-300F-4A71-B5E8-75E0A636114F}" type="parTrans" cxnId="{F50E4FEE-6FDB-4825-A2C1-DD6F9EFFD763}">
      <dgm:prSet/>
      <dgm:spPr/>
      <dgm:t>
        <a:bodyPr/>
        <a:lstStyle/>
        <a:p>
          <a:endParaRPr lang="cs-CZ"/>
        </a:p>
      </dgm:t>
    </dgm:pt>
    <dgm:pt modelId="{8DCB9E0A-D862-4DE3-9D7A-1D8AE3053C32}" type="sibTrans" cxnId="{F50E4FEE-6FDB-4825-A2C1-DD6F9EFFD763}">
      <dgm:prSet/>
      <dgm:spPr/>
      <dgm:t>
        <a:bodyPr/>
        <a:lstStyle/>
        <a:p>
          <a:endParaRPr lang="cs-CZ"/>
        </a:p>
      </dgm:t>
    </dgm:pt>
    <dgm:pt modelId="{DF2A5AC7-4C92-4139-9253-96B5FB9D97CB}">
      <dgm:prSet phldrT="[Text]"/>
      <dgm:spPr/>
      <dgm:t>
        <a:bodyPr/>
        <a:lstStyle/>
        <a:p>
          <a:r>
            <a:rPr lang="cs-CZ" noProof="1" smtClean="0">
              <a:solidFill>
                <a:srgbClr val="FFFF00"/>
              </a:solidFill>
            </a:rPr>
            <a:t>was stolen</a:t>
          </a:r>
          <a:endParaRPr lang="cs-CZ" noProof="1">
            <a:solidFill>
              <a:srgbClr val="FFFF00"/>
            </a:solidFill>
          </a:endParaRPr>
        </a:p>
      </dgm:t>
    </dgm:pt>
    <dgm:pt modelId="{36195F8C-D9EE-4619-BEB3-B1F8537A6E82}" type="parTrans" cxnId="{A01782A7-67F2-432B-A6C4-77FBB5F4C1D0}">
      <dgm:prSet/>
      <dgm:spPr/>
      <dgm:t>
        <a:bodyPr/>
        <a:lstStyle/>
        <a:p>
          <a:endParaRPr lang="cs-CZ"/>
        </a:p>
      </dgm:t>
    </dgm:pt>
    <dgm:pt modelId="{A87EB799-7949-4055-8C40-541656EF2EFD}" type="sibTrans" cxnId="{A01782A7-67F2-432B-A6C4-77FBB5F4C1D0}">
      <dgm:prSet/>
      <dgm:spPr/>
      <dgm:t>
        <a:bodyPr/>
        <a:lstStyle/>
        <a:p>
          <a:endParaRPr lang="cs-CZ"/>
        </a:p>
      </dgm:t>
    </dgm:pt>
    <dgm:pt modelId="{F98C3A76-C543-4C51-A9C0-57331BA8EBC1}">
      <dgm:prSet phldrT="[Text]"/>
      <dgm:spPr/>
      <dgm:t>
        <a:bodyPr/>
        <a:lstStyle/>
        <a:p>
          <a:r>
            <a:rPr lang="cs-CZ" dirty="0" smtClean="0"/>
            <a:t>by Max.</a:t>
          </a:r>
          <a:endParaRPr lang="cs-CZ" dirty="0"/>
        </a:p>
      </dgm:t>
    </dgm:pt>
    <dgm:pt modelId="{643077F2-98CD-4C6A-9E69-20ED84FACF61}" type="parTrans" cxnId="{C2CC669D-5059-4E64-B028-C5FE833E55EB}">
      <dgm:prSet/>
      <dgm:spPr/>
      <dgm:t>
        <a:bodyPr/>
        <a:lstStyle/>
        <a:p>
          <a:endParaRPr lang="cs-CZ"/>
        </a:p>
      </dgm:t>
    </dgm:pt>
    <dgm:pt modelId="{3ACBFBA0-75A7-4B57-B973-6B6F78B8D9AC}" type="sibTrans" cxnId="{C2CC669D-5059-4E64-B028-C5FE833E55EB}">
      <dgm:prSet/>
      <dgm:spPr/>
      <dgm:t>
        <a:bodyPr/>
        <a:lstStyle/>
        <a:p>
          <a:endParaRPr lang="cs-CZ"/>
        </a:p>
      </dgm:t>
    </dgm:pt>
    <dgm:pt modelId="{DB601301-38DD-43AD-86E4-E2CEA08733FE}" type="pres">
      <dgm:prSet presAssocID="{5A0FCAEE-01CA-4403-A712-9FDAABF6139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1F64BD7-D21E-4565-8852-ECFEFB6F16C8}" type="pres">
      <dgm:prSet presAssocID="{5A0FCAEE-01CA-4403-A712-9FDAABF6139F}" presName="arrow" presStyleLbl="bgShp" presStyleIdx="0" presStyleCnt="1" custFlipHor="1" custScaleX="97954" custLinFactNeighborX="-17492" custLinFactNeighborY="52662"/>
      <dgm:spPr/>
      <dgm:t>
        <a:bodyPr/>
        <a:lstStyle/>
        <a:p>
          <a:endParaRPr lang="cs-CZ"/>
        </a:p>
      </dgm:t>
    </dgm:pt>
    <dgm:pt modelId="{733B50C0-9BC2-4C3F-AA38-6D6FC1A468DF}" type="pres">
      <dgm:prSet presAssocID="{5A0FCAEE-01CA-4403-A712-9FDAABF6139F}" presName="linearProcess" presStyleCnt="0"/>
      <dgm:spPr/>
      <dgm:t>
        <a:bodyPr/>
        <a:lstStyle/>
        <a:p>
          <a:endParaRPr lang="cs-CZ"/>
        </a:p>
      </dgm:t>
    </dgm:pt>
    <dgm:pt modelId="{5E6C7523-3CC3-4683-80E8-43BA3940EE14}" type="pres">
      <dgm:prSet presAssocID="{1BDB5BB1-C67A-4EE8-AC73-722633E48A96}" presName="textNode" presStyleLbl="node1" presStyleIdx="0" presStyleCnt="3" custLinFactNeighborX="33584" custLinFactNeighborY="-62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C42916-6FCF-499C-8AD2-676073C96647}" type="pres">
      <dgm:prSet presAssocID="{8DCB9E0A-D862-4DE3-9D7A-1D8AE3053C32}" presName="sibTrans" presStyleCnt="0"/>
      <dgm:spPr/>
      <dgm:t>
        <a:bodyPr/>
        <a:lstStyle/>
        <a:p>
          <a:endParaRPr lang="cs-CZ"/>
        </a:p>
      </dgm:t>
    </dgm:pt>
    <dgm:pt modelId="{6B992F55-0ECA-4744-A24C-E3FD6D863BB9}" type="pres">
      <dgm:prSet presAssocID="{DF2A5AC7-4C92-4139-9253-96B5FB9D97C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DDF635-14E8-4370-843B-D47C165C4C08}" type="pres">
      <dgm:prSet presAssocID="{A87EB799-7949-4055-8C40-541656EF2EFD}" presName="sibTrans" presStyleCnt="0"/>
      <dgm:spPr/>
      <dgm:t>
        <a:bodyPr/>
        <a:lstStyle/>
        <a:p>
          <a:endParaRPr lang="cs-CZ"/>
        </a:p>
      </dgm:t>
    </dgm:pt>
    <dgm:pt modelId="{5BD354E4-A99F-4330-8D65-5F40809774F3}" type="pres">
      <dgm:prSet presAssocID="{F98C3A76-C543-4C51-A9C0-57331BA8EBC1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C5E3B59-0EED-4C0D-BC04-A74FC97B9E0F}" type="presOf" srcId="{DF2A5AC7-4C92-4139-9253-96B5FB9D97CB}" destId="{6B992F55-0ECA-4744-A24C-E3FD6D863BB9}" srcOrd="0" destOrd="0" presId="urn:microsoft.com/office/officeart/2005/8/layout/hProcess9"/>
    <dgm:cxn modelId="{749C82E4-2550-4317-B24B-67F39075F242}" type="presOf" srcId="{F98C3A76-C543-4C51-A9C0-57331BA8EBC1}" destId="{5BD354E4-A99F-4330-8D65-5F40809774F3}" srcOrd="0" destOrd="0" presId="urn:microsoft.com/office/officeart/2005/8/layout/hProcess9"/>
    <dgm:cxn modelId="{A01782A7-67F2-432B-A6C4-77FBB5F4C1D0}" srcId="{5A0FCAEE-01CA-4403-A712-9FDAABF6139F}" destId="{DF2A5AC7-4C92-4139-9253-96B5FB9D97CB}" srcOrd="1" destOrd="0" parTransId="{36195F8C-D9EE-4619-BEB3-B1F8537A6E82}" sibTransId="{A87EB799-7949-4055-8C40-541656EF2EFD}"/>
    <dgm:cxn modelId="{F50E4FEE-6FDB-4825-A2C1-DD6F9EFFD763}" srcId="{5A0FCAEE-01CA-4403-A712-9FDAABF6139F}" destId="{1BDB5BB1-C67A-4EE8-AC73-722633E48A96}" srcOrd="0" destOrd="0" parTransId="{8A0FEB51-300F-4A71-B5E8-75E0A636114F}" sibTransId="{8DCB9E0A-D862-4DE3-9D7A-1D8AE3053C32}"/>
    <dgm:cxn modelId="{CAA1E5A6-1E0B-4E41-82B1-459519C0CFD6}" type="presOf" srcId="{5A0FCAEE-01CA-4403-A712-9FDAABF6139F}" destId="{DB601301-38DD-43AD-86E4-E2CEA08733FE}" srcOrd="0" destOrd="0" presId="urn:microsoft.com/office/officeart/2005/8/layout/hProcess9"/>
    <dgm:cxn modelId="{71C4123A-3534-4873-9138-430CC4205333}" type="presOf" srcId="{1BDB5BB1-C67A-4EE8-AC73-722633E48A96}" destId="{5E6C7523-3CC3-4683-80E8-43BA3940EE14}" srcOrd="0" destOrd="0" presId="urn:microsoft.com/office/officeart/2005/8/layout/hProcess9"/>
    <dgm:cxn modelId="{C2CC669D-5059-4E64-B028-C5FE833E55EB}" srcId="{5A0FCAEE-01CA-4403-A712-9FDAABF6139F}" destId="{F98C3A76-C543-4C51-A9C0-57331BA8EBC1}" srcOrd="2" destOrd="0" parTransId="{643077F2-98CD-4C6A-9E69-20ED84FACF61}" sibTransId="{3ACBFBA0-75A7-4B57-B973-6B6F78B8D9AC}"/>
    <dgm:cxn modelId="{A8F9BDED-4B94-4596-A2CD-BAD0E2E6001B}" type="presParOf" srcId="{DB601301-38DD-43AD-86E4-E2CEA08733FE}" destId="{E1F64BD7-D21E-4565-8852-ECFEFB6F16C8}" srcOrd="0" destOrd="0" presId="urn:microsoft.com/office/officeart/2005/8/layout/hProcess9"/>
    <dgm:cxn modelId="{C85CB572-E832-46A0-9769-9F0A48598E68}" type="presParOf" srcId="{DB601301-38DD-43AD-86E4-E2CEA08733FE}" destId="{733B50C0-9BC2-4C3F-AA38-6D6FC1A468DF}" srcOrd="1" destOrd="0" presId="urn:microsoft.com/office/officeart/2005/8/layout/hProcess9"/>
    <dgm:cxn modelId="{21FAE3E3-D57A-4CC1-9CE6-0AC8A93DB9F6}" type="presParOf" srcId="{733B50C0-9BC2-4C3F-AA38-6D6FC1A468DF}" destId="{5E6C7523-3CC3-4683-80E8-43BA3940EE14}" srcOrd="0" destOrd="0" presId="urn:microsoft.com/office/officeart/2005/8/layout/hProcess9"/>
    <dgm:cxn modelId="{6950CDC2-CFE8-4E55-ABD0-899B0F58C92B}" type="presParOf" srcId="{733B50C0-9BC2-4C3F-AA38-6D6FC1A468DF}" destId="{BCC42916-6FCF-499C-8AD2-676073C96647}" srcOrd="1" destOrd="0" presId="urn:microsoft.com/office/officeart/2005/8/layout/hProcess9"/>
    <dgm:cxn modelId="{1D66B03D-829A-4210-A064-D610DA32621D}" type="presParOf" srcId="{733B50C0-9BC2-4C3F-AA38-6D6FC1A468DF}" destId="{6B992F55-0ECA-4744-A24C-E3FD6D863BB9}" srcOrd="2" destOrd="0" presId="urn:microsoft.com/office/officeart/2005/8/layout/hProcess9"/>
    <dgm:cxn modelId="{48BDE46B-DFF2-4A25-94A4-CA064E4A6D46}" type="presParOf" srcId="{733B50C0-9BC2-4C3F-AA38-6D6FC1A468DF}" destId="{15DDF635-14E8-4370-843B-D47C165C4C08}" srcOrd="3" destOrd="0" presId="urn:microsoft.com/office/officeart/2005/8/layout/hProcess9"/>
    <dgm:cxn modelId="{4668FB75-79A0-48F6-8B85-29CBE23BD32E}" type="presParOf" srcId="{733B50C0-9BC2-4C3F-AA38-6D6FC1A468DF}" destId="{5BD354E4-A99F-4330-8D65-5F40809774F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564AE78-8BEB-4E04-8216-4DA1049C4B94}" type="doc">
      <dgm:prSet loTypeId="urn:microsoft.com/office/officeart/2005/8/layout/vList5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BA7880D2-3CF0-4658-B1B2-187D9A100D92}">
      <dgm:prSet phldrT="[Text]"/>
      <dgm:spPr/>
      <dgm:t>
        <a:bodyPr/>
        <a:lstStyle/>
        <a:p>
          <a:r>
            <a:rPr lang="cs-CZ" noProof="1" smtClean="0"/>
            <a:t>active</a:t>
          </a:r>
          <a:endParaRPr lang="cs-CZ" noProof="1"/>
        </a:p>
      </dgm:t>
    </dgm:pt>
    <dgm:pt modelId="{7FE52B4D-8C9B-48C8-A952-1DAB92BF9C2E}" type="parTrans" cxnId="{3FE51F7D-FDDB-401F-BB92-CB445E239210}">
      <dgm:prSet/>
      <dgm:spPr/>
      <dgm:t>
        <a:bodyPr/>
        <a:lstStyle/>
        <a:p>
          <a:endParaRPr lang="cs-CZ"/>
        </a:p>
      </dgm:t>
    </dgm:pt>
    <dgm:pt modelId="{CE26D866-827E-4C95-AAF4-75C975A17028}" type="sibTrans" cxnId="{3FE51F7D-FDDB-401F-BB92-CB445E239210}">
      <dgm:prSet/>
      <dgm:spPr/>
      <dgm:t>
        <a:bodyPr/>
        <a:lstStyle/>
        <a:p>
          <a:endParaRPr lang="cs-CZ"/>
        </a:p>
      </dgm:t>
    </dgm:pt>
    <dgm:pt modelId="{3F28F997-1D50-4452-A346-B892C319D646}">
      <dgm:prSet phldrT="[Text]"/>
      <dgm:spPr/>
      <dgm:t>
        <a:bodyPr/>
        <a:lstStyle/>
        <a:p>
          <a:r>
            <a:rPr lang="cs-CZ" dirty="0" smtClean="0"/>
            <a:t> činitel</a:t>
          </a:r>
          <a:endParaRPr lang="cs-CZ" dirty="0"/>
        </a:p>
      </dgm:t>
    </dgm:pt>
    <dgm:pt modelId="{68215349-3F15-44D3-AA43-F562CB6774B6}" type="parTrans" cxnId="{345DB70D-0AEE-4540-BAC5-9DA3FA97EFEE}">
      <dgm:prSet/>
      <dgm:spPr/>
      <dgm:t>
        <a:bodyPr/>
        <a:lstStyle/>
        <a:p>
          <a:endParaRPr lang="cs-CZ"/>
        </a:p>
      </dgm:t>
    </dgm:pt>
    <dgm:pt modelId="{9C719F9F-0775-4B64-9A83-DE58063E0D84}" type="sibTrans" cxnId="{345DB70D-0AEE-4540-BAC5-9DA3FA97EFEE}">
      <dgm:prSet/>
      <dgm:spPr/>
      <dgm:t>
        <a:bodyPr/>
        <a:lstStyle/>
        <a:p>
          <a:endParaRPr lang="cs-CZ"/>
        </a:p>
      </dgm:t>
    </dgm:pt>
    <dgm:pt modelId="{E08A8ABC-B045-4299-B03A-AB518D1E7966}">
      <dgm:prSet phldrT="[Text]"/>
      <dgm:spPr/>
      <dgm:t>
        <a:bodyPr/>
        <a:lstStyle/>
        <a:p>
          <a:r>
            <a:rPr lang="cs-CZ" noProof="1" smtClean="0">
              <a:solidFill>
                <a:srgbClr val="FFFF00"/>
              </a:solidFill>
            </a:rPr>
            <a:t>action</a:t>
          </a:r>
          <a:endParaRPr lang="cs-CZ" noProof="1">
            <a:solidFill>
              <a:srgbClr val="FFFF00"/>
            </a:solidFill>
          </a:endParaRPr>
        </a:p>
      </dgm:t>
    </dgm:pt>
    <dgm:pt modelId="{A51E44AC-1AEC-41EA-84E8-EEDE48EF4072}" type="parTrans" cxnId="{91C2200E-A6EB-41CA-8654-9F4A8D2DFF10}">
      <dgm:prSet/>
      <dgm:spPr/>
      <dgm:t>
        <a:bodyPr/>
        <a:lstStyle/>
        <a:p>
          <a:endParaRPr lang="cs-CZ"/>
        </a:p>
      </dgm:t>
    </dgm:pt>
    <dgm:pt modelId="{255B69BA-78AB-40D9-BFF9-5FC8346C76F5}" type="sibTrans" cxnId="{91C2200E-A6EB-41CA-8654-9F4A8D2DFF10}">
      <dgm:prSet/>
      <dgm:spPr/>
      <dgm:t>
        <a:bodyPr/>
        <a:lstStyle/>
        <a:p>
          <a:endParaRPr lang="cs-CZ"/>
        </a:p>
      </dgm:t>
    </dgm:pt>
    <dgm:pt modelId="{73CB5A1D-B10E-462A-83A9-B8900DB5AFF0}">
      <dgm:prSet phldrT="[Text]"/>
      <dgm:spPr/>
      <dgm:t>
        <a:bodyPr/>
        <a:lstStyle/>
        <a:p>
          <a:r>
            <a:rPr lang="cs-CZ" dirty="0" smtClean="0"/>
            <a:t> skutek</a:t>
          </a:r>
          <a:endParaRPr lang="cs-CZ" dirty="0"/>
        </a:p>
      </dgm:t>
    </dgm:pt>
    <dgm:pt modelId="{E559F042-6E24-4FAF-BBE8-84D3EFAF817E}" type="parTrans" cxnId="{F0B97526-230F-4D50-8D40-41C6C52A35D1}">
      <dgm:prSet/>
      <dgm:spPr/>
      <dgm:t>
        <a:bodyPr/>
        <a:lstStyle/>
        <a:p>
          <a:endParaRPr lang="cs-CZ"/>
        </a:p>
      </dgm:t>
    </dgm:pt>
    <dgm:pt modelId="{1F62AE94-FC1F-4F41-AE14-F86E42253BBB}" type="sibTrans" cxnId="{F0B97526-230F-4D50-8D40-41C6C52A35D1}">
      <dgm:prSet/>
      <dgm:spPr/>
      <dgm:t>
        <a:bodyPr/>
        <a:lstStyle/>
        <a:p>
          <a:endParaRPr lang="cs-CZ"/>
        </a:p>
      </dgm:t>
    </dgm:pt>
    <dgm:pt modelId="{690D5FD7-5603-4802-BB5C-5F3604E8C337}">
      <dgm:prSet phldrT="[Text]"/>
      <dgm:spPr/>
      <dgm:t>
        <a:bodyPr/>
        <a:lstStyle/>
        <a:p>
          <a:r>
            <a:rPr lang="cs-CZ" noProof="1" smtClean="0">
              <a:solidFill>
                <a:srgbClr val="FFC000"/>
              </a:solidFill>
            </a:rPr>
            <a:t>passive</a:t>
          </a:r>
          <a:endParaRPr lang="cs-CZ" noProof="1">
            <a:solidFill>
              <a:srgbClr val="FFC000"/>
            </a:solidFill>
          </a:endParaRPr>
        </a:p>
      </dgm:t>
    </dgm:pt>
    <dgm:pt modelId="{3E626C0B-C2D8-4969-9BC0-8E2B01EA37A5}" type="parTrans" cxnId="{D6951253-0E65-4CFA-8CB2-04CF1FFD0911}">
      <dgm:prSet/>
      <dgm:spPr/>
      <dgm:t>
        <a:bodyPr/>
        <a:lstStyle/>
        <a:p>
          <a:endParaRPr lang="cs-CZ"/>
        </a:p>
      </dgm:t>
    </dgm:pt>
    <dgm:pt modelId="{B4CAB2E9-8BD9-471D-B151-E0DDAD0CEE0B}" type="sibTrans" cxnId="{D6951253-0E65-4CFA-8CB2-04CF1FFD0911}">
      <dgm:prSet/>
      <dgm:spPr/>
      <dgm:t>
        <a:bodyPr/>
        <a:lstStyle/>
        <a:p>
          <a:endParaRPr lang="cs-CZ"/>
        </a:p>
      </dgm:t>
    </dgm:pt>
    <dgm:pt modelId="{57BF54D4-36A2-4D7F-8BD5-0AD68698F421}">
      <dgm:prSet phldrT="[Text]"/>
      <dgm:spPr/>
      <dgm:t>
        <a:bodyPr/>
        <a:lstStyle/>
        <a:p>
          <a:r>
            <a:rPr lang="cs-CZ" dirty="0" smtClean="0"/>
            <a:t>trpný účastník děje</a:t>
          </a:r>
          <a:endParaRPr lang="cs-CZ" dirty="0"/>
        </a:p>
      </dgm:t>
    </dgm:pt>
    <dgm:pt modelId="{16CC49AE-AAC5-4E38-B836-B4CAA1C24133}" type="parTrans" cxnId="{BE26B8E3-AB1A-487E-8177-BCB3ACA0A898}">
      <dgm:prSet/>
      <dgm:spPr/>
      <dgm:t>
        <a:bodyPr/>
        <a:lstStyle/>
        <a:p>
          <a:endParaRPr lang="cs-CZ"/>
        </a:p>
      </dgm:t>
    </dgm:pt>
    <dgm:pt modelId="{EAE62E4E-C3AD-47DC-96B2-958D1197F5A2}" type="sibTrans" cxnId="{BE26B8E3-AB1A-487E-8177-BCB3ACA0A898}">
      <dgm:prSet/>
      <dgm:spPr/>
      <dgm:t>
        <a:bodyPr/>
        <a:lstStyle/>
        <a:p>
          <a:endParaRPr lang="cs-CZ"/>
        </a:p>
      </dgm:t>
    </dgm:pt>
    <dgm:pt modelId="{2B6E930F-7BE1-476F-98CE-D97227A2D079}" type="pres">
      <dgm:prSet presAssocID="{0564AE78-8BEB-4E04-8216-4DA1049C4B9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5043227-95D9-4C1A-87FB-5A4432DFAFF2}" type="pres">
      <dgm:prSet presAssocID="{BA7880D2-3CF0-4658-B1B2-187D9A100D92}" presName="linNode" presStyleCnt="0"/>
      <dgm:spPr/>
      <dgm:t>
        <a:bodyPr/>
        <a:lstStyle/>
        <a:p>
          <a:endParaRPr lang="cs-CZ"/>
        </a:p>
      </dgm:t>
    </dgm:pt>
    <dgm:pt modelId="{3F17281B-0309-4CC0-AF41-3392BB4703D3}" type="pres">
      <dgm:prSet presAssocID="{BA7880D2-3CF0-4658-B1B2-187D9A100D92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E27D498-D041-47A6-BD42-97CFD6355B8A}" type="pres">
      <dgm:prSet presAssocID="{BA7880D2-3CF0-4658-B1B2-187D9A100D92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E21FD0-6CCD-416F-98C1-A9EE23F5E13E}" type="pres">
      <dgm:prSet presAssocID="{CE26D866-827E-4C95-AAF4-75C975A17028}" presName="sp" presStyleCnt="0"/>
      <dgm:spPr/>
      <dgm:t>
        <a:bodyPr/>
        <a:lstStyle/>
        <a:p>
          <a:endParaRPr lang="cs-CZ"/>
        </a:p>
      </dgm:t>
    </dgm:pt>
    <dgm:pt modelId="{24AE95E0-2EFC-49D7-A1F1-C1607C6ACD3E}" type="pres">
      <dgm:prSet presAssocID="{E08A8ABC-B045-4299-B03A-AB518D1E7966}" presName="linNode" presStyleCnt="0"/>
      <dgm:spPr/>
      <dgm:t>
        <a:bodyPr/>
        <a:lstStyle/>
        <a:p>
          <a:endParaRPr lang="cs-CZ"/>
        </a:p>
      </dgm:t>
    </dgm:pt>
    <dgm:pt modelId="{65165277-C85B-4D89-A484-12774B6EDC14}" type="pres">
      <dgm:prSet presAssocID="{E08A8ABC-B045-4299-B03A-AB518D1E7966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10C680-9CE3-4683-B9E7-FEDD3A7CA173}" type="pres">
      <dgm:prSet presAssocID="{E08A8ABC-B045-4299-B03A-AB518D1E7966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724251-5EA3-41E3-AFF1-2AD3EFA1742D}" type="pres">
      <dgm:prSet presAssocID="{255B69BA-78AB-40D9-BFF9-5FC8346C76F5}" presName="sp" presStyleCnt="0"/>
      <dgm:spPr/>
      <dgm:t>
        <a:bodyPr/>
        <a:lstStyle/>
        <a:p>
          <a:endParaRPr lang="cs-CZ"/>
        </a:p>
      </dgm:t>
    </dgm:pt>
    <dgm:pt modelId="{FED8FE40-10DA-447E-BBDB-CAD9311D5759}" type="pres">
      <dgm:prSet presAssocID="{690D5FD7-5603-4802-BB5C-5F3604E8C337}" presName="linNode" presStyleCnt="0"/>
      <dgm:spPr/>
      <dgm:t>
        <a:bodyPr/>
        <a:lstStyle/>
        <a:p>
          <a:endParaRPr lang="cs-CZ"/>
        </a:p>
      </dgm:t>
    </dgm:pt>
    <dgm:pt modelId="{56E0E3C1-6D11-4A9C-A87B-184218954727}" type="pres">
      <dgm:prSet presAssocID="{690D5FD7-5603-4802-BB5C-5F3604E8C337}" presName="parentText" presStyleLbl="node1" presStyleIdx="2" presStyleCnt="3" custLinFactNeighborY="467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71F135-ACB8-4B39-896A-4E6365F23B53}" type="pres">
      <dgm:prSet presAssocID="{690D5FD7-5603-4802-BB5C-5F3604E8C337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0B97526-230F-4D50-8D40-41C6C52A35D1}" srcId="{E08A8ABC-B045-4299-B03A-AB518D1E7966}" destId="{73CB5A1D-B10E-462A-83A9-B8900DB5AFF0}" srcOrd="0" destOrd="0" parTransId="{E559F042-6E24-4FAF-BBE8-84D3EFAF817E}" sibTransId="{1F62AE94-FC1F-4F41-AE14-F86E42253BBB}"/>
    <dgm:cxn modelId="{3FE51F7D-FDDB-401F-BB92-CB445E239210}" srcId="{0564AE78-8BEB-4E04-8216-4DA1049C4B94}" destId="{BA7880D2-3CF0-4658-B1B2-187D9A100D92}" srcOrd="0" destOrd="0" parTransId="{7FE52B4D-8C9B-48C8-A952-1DAB92BF9C2E}" sibTransId="{CE26D866-827E-4C95-AAF4-75C975A17028}"/>
    <dgm:cxn modelId="{D6951253-0E65-4CFA-8CB2-04CF1FFD0911}" srcId="{0564AE78-8BEB-4E04-8216-4DA1049C4B94}" destId="{690D5FD7-5603-4802-BB5C-5F3604E8C337}" srcOrd="2" destOrd="0" parTransId="{3E626C0B-C2D8-4969-9BC0-8E2B01EA37A5}" sibTransId="{B4CAB2E9-8BD9-471D-B151-E0DDAD0CEE0B}"/>
    <dgm:cxn modelId="{02B7C373-8A26-4F5D-B836-8EAD92165E0E}" type="presOf" srcId="{690D5FD7-5603-4802-BB5C-5F3604E8C337}" destId="{56E0E3C1-6D11-4A9C-A87B-184218954727}" srcOrd="0" destOrd="0" presId="urn:microsoft.com/office/officeart/2005/8/layout/vList5"/>
    <dgm:cxn modelId="{33684768-9BF4-4099-AE55-F63EF1EBBF28}" type="presOf" srcId="{73CB5A1D-B10E-462A-83A9-B8900DB5AFF0}" destId="{9A10C680-9CE3-4683-B9E7-FEDD3A7CA173}" srcOrd="0" destOrd="0" presId="urn:microsoft.com/office/officeart/2005/8/layout/vList5"/>
    <dgm:cxn modelId="{345DB70D-0AEE-4540-BAC5-9DA3FA97EFEE}" srcId="{BA7880D2-3CF0-4658-B1B2-187D9A100D92}" destId="{3F28F997-1D50-4452-A346-B892C319D646}" srcOrd="0" destOrd="0" parTransId="{68215349-3F15-44D3-AA43-F562CB6774B6}" sibTransId="{9C719F9F-0775-4B64-9A83-DE58063E0D84}"/>
    <dgm:cxn modelId="{3F3C8911-1A62-4121-A510-DA9A42912F76}" type="presOf" srcId="{57BF54D4-36A2-4D7F-8BD5-0AD68698F421}" destId="{3071F135-ACB8-4B39-896A-4E6365F23B53}" srcOrd="0" destOrd="0" presId="urn:microsoft.com/office/officeart/2005/8/layout/vList5"/>
    <dgm:cxn modelId="{91C2200E-A6EB-41CA-8654-9F4A8D2DFF10}" srcId="{0564AE78-8BEB-4E04-8216-4DA1049C4B94}" destId="{E08A8ABC-B045-4299-B03A-AB518D1E7966}" srcOrd="1" destOrd="0" parTransId="{A51E44AC-1AEC-41EA-84E8-EEDE48EF4072}" sibTransId="{255B69BA-78AB-40D9-BFF9-5FC8346C76F5}"/>
    <dgm:cxn modelId="{BE26B8E3-AB1A-487E-8177-BCB3ACA0A898}" srcId="{690D5FD7-5603-4802-BB5C-5F3604E8C337}" destId="{57BF54D4-36A2-4D7F-8BD5-0AD68698F421}" srcOrd="0" destOrd="0" parTransId="{16CC49AE-AAC5-4E38-B836-B4CAA1C24133}" sibTransId="{EAE62E4E-C3AD-47DC-96B2-958D1197F5A2}"/>
    <dgm:cxn modelId="{B2458DDE-34A4-4F69-A47D-21DA402E8EC9}" type="presOf" srcId="{BA7880D2-3CF0-4658-B1B2-187D9A100D92}" destId="{3F17281B-0309-4CC0-AF41-3392BB4703D3}" srcOrd="0" destOrd="0" presId="urn:microsoft.com/office/officeart/2005/8/layout/vList5"/>
    <dgm:cxn modelId="{8691F67A-C1AF-41E7-AE6F-F816D9A3DBF4}" type="presOf" srcId="{0564AE78-8BEB-4E04-8216-4DA1049C4B94}" destId="{2B6E930F-7BE1-476F-98CE-D97227A2D079}" srcOrd="0" destOrd="0" presId="urn:microsoft.com/office/officeart/2005/8/layout/vList5"/>
    <dgm:cxn modelId="{CA77FE0C-35E8-43F7-8C13-08338C3E7F03}" type="presOf" srcId="{3F28F997-1D50-4452-A346-B892C319D646}" destId="{FE27D498-D041-47A6-BD42-97CFD6355B8A}" srcOrd="0" destOrd="0" presId="urn:microsoft.com/office/officeart/2005/8/layout/vList5"/>
    <dgm:cxn modelId="{08DFEDF6-C218-447D-A7D6-FFD1B7C37AFE}" type="presOf" srcId="{E08A8ABC-B045-4299-B03A-AB518D1E7966}" destId="{65165277-C85B-4D89-A484-12774B6EDC14}" srcOrd="0" destOrd="0" presId="urn:microsoft.com/office/officeart/2005/8/layout/vList5"/>
    <dgm:cxn modelId="{4ADDC1AF-E184-466A-9F0D-1CB3C0A00342}" type="presParOf" srcId="{2B6E930F-7BE1-476F-98CE-D97227A2D079}" destId="{55043227-95D9-4C1A-87FB-5A4432DFAFF2}" srcOrd="0" destOrd="0" presId="urn:microsoft.com/office/officeart/2005/8/layout/vList5"/>
    <dgm:cxn modelId="{E3997CDA-F874-4AF2-8205-884CF1A233CD}" type="presParOf" srcId="{55043227-95D9-4C1A-87FB-5A4432DFAFF2}" destId="{3F17281B-0309-4CC0-AF41-3392BB4703D3}" srcOrd="0" destOrd="0" presId="urn:microsoft.com/office/officeart/2005/8/layout/vList5"/>
    <dgm:cxn modelId="{EBED460E-C4CC-4F32-B595-B367D2E17273}" type="presParOf" srcId="{55043227-95D9-4C1A-87FB-5A4432DFAFF2}" destId="{FE27D498-D041-47A6-BD42-97CFD6355B8A}" srcOrd="1" destOrd="0" presId="urn:microsoft.com/office/officeart/2005/8/layout/vList5"/>
    <dgm:cxn modelId="{8E61AC61-5A3D-4E90-B66B-6C5B0B057051}" type="presParOf" srcId="{2B6E930F-7BE1-476F-98CE-D97227A2D079}" destId="{5CE21FD0-6CCD-416F-98C1-A9EE23F5E13E}" srcOrd="1" destOrd="0" presId="urn:microsoft.com/office/officeart/2005/8/layout/vList5"/>
    <dgm:cxn modelId="{6DDC5754-8DC3-4AD7-BA08-423FCF5EA2B3}" type="presParOf" srcId="{2B6E930F-7BE1-476F-98CE-D97227A2D079}" destId="{24AE95E0-2EFC-49D7-A1F1-C1607C6ACD3E}" srcOrd="2" destOrd="0" presId="urn:microsoft.com/office/officeart/2005/8/layout/vList5"/>
    <dgm:cxn modelId="{4A88DB02-C5F0-4A48-9F1B-0C96694FE7DF}" type="presParOf" srcId="{24AE95E0-2EFC-49D7-A1F1-C1607C6ACD3E}" destId="{65165277-C85B-4D89-A484-12774B6EDC14}" srcOrd="0" destOrd="0" presId="urn:microsoft.com/office/officeart/2005/8/layout/vList5"/>
    <dgm:cxn modelId="{5877BBFE-5BB6-438D-9168-0A50E11519CC}" type="presParOf" srcId="{24AE95E0-2EFC-49D7-A1F1-C1607C6ACD3E}" destId="{9A10C680-9CE3-4683-B9E7-FEDD3A7CA173}" srcOrd="1" destOrd="0" presId="urn:microsoft.com/office/officeart/2005/8/layout/vList5"/>
    <dgm:cxn modelId="{47766640-C552-4758-9A5C-BABAB5A3935B}" type="presParOf" srcId="{2B6E930F-7BE1-476F-98CE-D97227A2D079}" destId="{4B724251-5EA3-41E3-AFF1-2AD3EFA1742D}" srcOrd="3" destOrd="0" presId="urn:microsoft.com/office/officeart/2005/8/layout/vList5"/>
    <dgm:cxn modelId="{A48C197F-1B0A-4B80-AB0E-780FFF2CF826}" type="presParOf" srcId="{2B6E930F-7BE1-476F-98CE-D97227A2D079}" destId="{FED8FE40-10DA-447E-BBDB-CAD9311D5759}" srcOrd="4" destOrd="0" presId="urn:microsoft.com/office/officeart/2005/8/layout/vList5"/>
    <dgm:cxn modelId="{3BF61840-53F5-4190-9A13-1067C7410FCF}" type="presParOf" srcId="{FED8FE40-10DA-447E-BBDB-CAD9311D5759}" destId="{56E0E3C1-6D11-4A9C-A87B-184218954727}" srcOrd="0" destOrd="0" presId="urn:microsoft.com/office/officeart/2005/8/layout/vList5"/>
    <dgm:cxn modelId="{B9F913D7-1636-4292-AF87-B88BE1F9BC3F}" type="presParOf" srcId="{FED8FE40-10DA-447E-BBDB-CAD9311D5759}" destId="{3071F135-ACB8-4B39-896A-4E6365F23B5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F64BD7-D21E-4565-8852-ECFEFB6F16C8}">
      <dsp:nvSpPr>
        <dsp:cNvPr id="0" name=""/>
        <dsp:cNvSpPr/>
      </dsp:nvSpPr>
      <dsp:spPr>
        <a:xfrm>
          <a:off x="0" y="0"/>
          <a:ext cx="6855161" cy="18002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E6C7523-3CC3-4683-80E8-43BA3940EE14}">
      <dsp:nvSpPr>
        <dsp:cNvPr id="0" name=""/>
        <dsp:cNvSpPr/>
      </dsp:nvSpPr>
      <dsp:spPr>
        <a:xfrm>
          <a:off x="135425" y="535581"/>
          <a:ext cx="2419468" cy="720080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alpha val="90000"/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Max</a:t>
          </a:r>
          <a:endParaRPr lang="cs-CZ" sz="3000" kern="1200" dirty="0"/>
        </a:p>
      </dsp:txBody>
      <dsp:txXfrm>
        <a:off x="170576" y="570732"/>
        <a:ext cx="2349166" cy="649778"/>
      </dsp:txXfrm>
    </dsp:sp>
    <dsp:sp modelId="{6B992F55-0ECA-4744-A24C-E3FD6D863BB9}">
      <dsp:nvSpPr>
        <dsp:cNvPr id="0" name=""/>
        <dsp:cNvSpPr/>
      </dsp:nvSpPr>
      <dsp:spPr>
        <a:xfrm>
          <a:off x="2822713" y="540059"/>
          <a:ext cx="2419468" cy="720080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0000"/>
                <a:tint val="10000"/>
                <a:satMod val="300000"/>
              </a:schemeClr>
            </a:gs>
            <a:gs pos="34000">
              <a:schemeClr val="accent1">
                <a:alpha val="90000"/>
                <a:hueOff val="0"/>
                <a:satOff val="0"/>
                <a:lumOff val="0"/>
                <a:alphaOff val="-20000"/>
                <a:tint val="13500"/>
                <a:satMod val="25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000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>
              <a:solidFill>
                <a:srgbClr val="FFFF00"/>
              </a:solidFill>
            </a:rPr>
            <a:t>stole</a:t>
          </a:r>
          <a:endParaRPr lang="cs-CZ" sz="3000" kern="1200" dirty="0">
            <a:solidFill>
              <a:srgbClr val="FFFF00"/>
            </a:solidFill>
          </a:endParaRPr>
        </a:p>
      </dsp:txBody>
      <dsp:txXfrm>
        <a:off x="2857864" y="575210"/>
        <a:ext cx="2349166" cy="649778"/>
      </dsp:txXfrm>
    </dsp:sp>
    <dsp:sp modelId="{5BD354E4-A99F-4330-8D65-5F40809774F3}">
      <dsp:nvSpPr>
        <dsp:cNvPr id="0" name=""/>
        <dsp:cNvSpPr/>
      </dsp:nvSpPr>
      <dsp:spPr>
        <a:xfrm>
          <a:off x="5645427" y="540059"/>
          <a:ext cx="2419468" cy="720080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tint val="10000"/>
                <a:satMod val="300000"/>
              </a:schemeClr>
            </a:gs>
            <a:gs pos="34000">
              <a:schemeClr val="accent1">
                <a:alpha val="90000"/>
                <a:hueOff val="0"/>
                <a:satOff val="0"/>
                <a:lumOff val="0"/>
                <a:alphaOff val="-40000"/>
                <a:tint val="13500"/>
                <a:satMod val="25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noProof="1" smtClean="0">
              <a:solidFill>
                <a:srgbClr val="FFC000"/>
              </a:solidFill>
            </a:rPr>
            <a:t>the ring.</a:t>
          </a:r>
          <a:endParaRPr lang="cs-CZ" sz="3000" kern="1200" noProof="1">
            <a:solidFill>
              <a:srgbClr val="FFC000"/>
            </a:solidFill>
          </a:endParaRPr>
        </a:p>
      </dsp:txBody>
      <dsp:txXfrm>
        <a:off x="5680578" y="575210"/>
        <a:ext cx="2349166" cy="6497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F64BD7-D21E-4565-8852-ECFEFB6F16C8}">
      <dsp:nvSpPr>
        <dsp:cNvPr id="0" name=""/>
        <dsp:cNvSpPr/>
      </dsp:nvSpPr>
      <dsp:spPr>
        <a:xfrm flipH="1">
          <a:off x="0" y="0"/>
          <a:ext cx="6894768" cy="187220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E6C7523-3CC3-4683-80E8-43BA3940EE14}">
      <dsp:nvSpPr>
        <dsp:cNvPr id="0" name=""/>
        <dsp:cNvSpPr/>
      </dsp:nvSpPr>
      <dsp:spPr>
        <a:xfrm>
          <a:off x="225794" y="557004"/>
          <a:ext cx="2484276" cy="74888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noProof="1" smtClean="0">
              <a:solidFill>
                <a:srgbClr val="FFC000"/>
              </a:solidFill>
            </a:rPr>
            <a:t>The ring</a:t>
          </a:r>
          <a:endParaRPr lang="cs-CZ" sz="3100" kern="1200" noProof="1">
            <a:solidFill>
              <a:srgbClr val="FFC000"/>
            </a:solidFill>
          </a:endParaRPr>
        </a:p>
      </dsp:txBody>
      <dsp:txXfrm>
        <a:off x="262351" y="593561"/>
        <a:ext cx="2411162" cy="675769"/>
      </dsp:txXfrm>
    </dsp:sp>
    <dsp:sp modelId="{6B992F55-0ECA-4744-A24C-E3FD6D863BB9}">
      <dsp:nvSpPr>
        <dsp:cNvPr id="0" name=""/>
        <dsp:cNvSpPr/>
      </dsp:nvSpPr>
      <dsp:spPr>
        <a:xfrm>
          <a:off x="2898321" y="561662"/>
          <a:ext cx="2484276" cy="74888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noProof="1" smtClean="0">
              <a:solidFill>
                <a:srgbClr val="FFFF00"/>
              </a:solidFill>
            </a:rPr>
            <a:t>was stolen</a:t>
          </a:r>
          <a:endParaRPr lang="cs-CZ" sz="3100" kern="1200" noProof="1">
            <a:solidFill>
              <a:srgbClr val="FFFF00"/>
            </a:solidFill>
          </a:endParaRPr>
        </a:p>
      </dsp:txBody>
      <dsp:txXfrm>
        <a:off x="2934878" y="598219"/>
        <a:ext cx="2411162" cy="675769"/>
      </dsp:txXfrm>
    </dsp:sp>
    <dsp:sp modelId="{5BD354E4-A99F-4330-8D65-5F40809774F3}">
      <dsp:nvSpPr>
        <dsp:cNvPr id="0" name=""/>
        <dsp:cNvSpPr/>
      </dsp:nvSpPr>
      <dsp:spPr>
        <a:xfrm>
          <a:off x="5666041" y="561662"/>
          <a:ext cx="2484276" cy="74888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by Max.</a:t>
          </a:r>
          <a:endParaRPr lang="cs-CZ" sz="3100" kern="1200" dirty="0"/>
        </a:p>
      </dsp:txBody>
      <dsp:txXfrm>
        <a:off x="5702598" y="598219"/>
        <a:ext cx="2411162" cy="6757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27D498-D041-47A6-BD42-97CFD6355B8A}">
      <dsp:nvSpPr>
        <dsp:cNvPr id="0" name=""/>
        <dsp:cNvSpPr/>
      </dsp:nvSpPr>
      <dsp:spPr>
        <a:xfrm rot="5400000">
          <a:off x="3978970" y="-1690709"/>
          <a:ext cx="464114" cy="3963320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 činitel</a:t>
          </a:r>
          <a:endParaRPr lang="cs-CZ" sz="2300" kern="1200" dirty="0"/>
        </a:p>
      </dsp:txBody>
      <dsp:txXfrm rot="-5400000">
        <a:off x="2229367" y="81550"/>
        <a:ext cx="3940664" cy="418802"/>
      </dsp:txXfrm>
    </dsp:sp>
    <dsp:sp modelId="{3F17281B-0309-4CC0-AF41-3392BB4703D3}">
      <dsp:nvSpPr>
        <dsp:cNvPr id="0" name=""/>
        <dsp:cNvSpPr/>
      </dsp:nvSpPr>
      <dsp:spPr>
        <a:xfrm>
          <a:off x="0" y="879"/>
          <a:ext cx="2229367" cy="580142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noProof="1" smtClean="0"/>
            <a:t>active</a:t>
          </a:r>
          <a:endParaRPr lang="cs-CZ" sz="2900" kern="1200" noProof="1"/>
        </a:p>
      </dsp:txBody>
      <dsp:txXfrm>
        <a:off x="28320" y="29199"/>
        <a:ext cx="2172727" cy="523502"/>
      </dsp:txXfrm>
    </dsp:sp>
    <dsp:sp modelId="{9A10C680-9CE3-4683-B9E7-FEDD3A7CA173}">
      <dsp:nvSpPr>
        <dsp:cNvPr id="0" name=""/>
        <dsp:cNvSpPr/>
      </dsp:nvSpPr>
      <dsp:spPr>
        <a:xfrm rot="5400000">
          <a:off x="3978970" y="-1081560"/>
          <a:ext cx="464114" cy="3963320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 skutek</a:t>
          </a:r>
          <a:endParaRPr lang="cs-CZ" sz="2300" kern="1200" dirty="0"/>
        </a:p>
      </dsp:txBody>
      <dsp:txXfrm rot="-5400000">
        <a:off x="2229367" y="690699"/>
        <a:ext cx="3940664" cy="418802"/>
      </dsp:txXfrm>
    </dsp:sp>
    <dsp:sp modelId="{65165277-C85B-4D89-A484-12774B6EDC14}">
      <dsp:nvSpPr>
        <dsp:cNvPr id="0" name=""/>
        <dsp:cNvSpPr/>
      </dsp:nvSpPr>
      <dsp:spPr>
        <a:xfrm>
          <a:off x="0" y="610028"/>
          <a:ext cx="2229367" cy="580142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noProof="1" smtClean="0">
              <a:solidFill>
                <a:srgbClr val="FFFF00"/>
              </a:solidFill>
            </a:rPr>
            <a:t>action</a:t>
          </a:r>
          <a:endParaRPr lang="cs-CZ" sz="2900" kern="1200" noProof="1">
            <a:solidFill>
              <a:srgbClr val="FFFF00"/>
            </a:solidFill>
          </a:endParaRPr>
        </a:p>
      </dsp:txBody>
      <dsp:txXfrm>
        <a:off x="28320" y="638348"/>
        <a:ext cx="2172727" cy="523502"/>
      </dsp:txXfrm>
    </dsp:sp>
    <dsp:sp modelId="{3071F135-ACB8-4B39-896A-4E6365F23B53}">
      <dsp:nvSpPr>
        <dsp:cNvPr id="0" name=""/>
        <dsp:cNvSpPr/>
      </dsp:nvSpPr>
      <dsp:spPr>
        <a:xfrm rot="5400000">
          <a:off x="3978970" y="-472410"/>
          <a:ext cx="464114" cy="3963320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trpný účastník děje</a:t>
          </a:r>
          <a:endParaRPr lang="cs-CZ" sz="2300" kern="1200" dirty="0"/>
        </a:p>
      </dsp:txBody>
      <dsp:txXfrm rot="-5400000">
        <a:off x="2229367" y="1299849"/>
        <a:ext cx="3940664" cy="418802"/>
      </dsp:txXfrm>
    </dsp:sp>
    <dsp:sp modelId="{56E0E3C1-6D11-4A9C-A87B-184218954727}">
      <dsp:nvSpPr>
        <dsp:cNvPr id="0" name=""/>
        <dsp:cNvSpPr/>
      </dsp:nvSpPr>
      <dsp:spPr>
        <a:xfrm>
          <a:off x="0" y="1220057"/>
          <a:ext cx="2229367" cy="580142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noProof="1" smtClean="0">
              <a:solidFill>
                <a:srgbClr val="FFC000"/>
              </a:solidFill>
            </a:rPr>
            <a:t>passive</a:t>
          </a:r>
          <a:endParaRPr lang="cs-CZ" sz="2900" kern="1200" noProof="1">
            <a:solidFill>
              <a:srgbClr val="FFC000"/>
            </a:solidFill>
          </a:endParaRPr>
        </a:p>
      </dsp:txBody>
      <dsp:txXfrm>
        <a:off x="28320" y="1248377"/>
        <a:ext cx="2172727" cy="5235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6846" y="0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8AE82-BEA4-45FB-84B1-01CD236BF091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133" y="4711383"/>
            <a:ext cx="5433060" cy="44634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6846" y="9421044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9D4565-18B8-4CC9-A040-4785FCAF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7625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B90EF043-C792-450D-A01E-84187167F4F7}" type="datetimeFigureOut">
              <a:rPr lang="cs-CZ" smtClean="0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B80C7BF-B114-44E7-BC03-EA1ADC4D1B5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pPr>
              <a:defRPr/>
            </a:pPr>
            <a:fld id="{D29AF593-1DE2-4D57-9536-73C20AAF9BF3}" type="datetimeFigureOut">
              <a:rPr lang="cs-CZ" smtClean="0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EA8E6D-4A3B-456C-9E43-1A4FAF77E6D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pPr>
              <a:defRPr/>
            </a:pPr>
            <a:fld id="{2CD1C646-0891-4E7A-B58C-079540B2F2CE}" type="datetimeFigureOut">
              <a:rPr lang="cs-CZ" smtClean="0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pPr>
              <a:defRPr/>
            </a:pPr>
            <a:fld id="{9A09DDC0-FB25-4BD6-88EF-5B1E5CB21C0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pPr>
              <a:defRPr/>
            </a:pPr>
            <a:fld id="{B87C350A-5E78-4300-B93D-16B2F1F5C160}" type="datetimeFigureOut">
              <a:rPr lang="cs-CZ" smtClean="0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pPr>
              <a:defRPr/>
            </a:pPr>
            <a:fld id="{9E80468F-B5A8-43F1-B51C-6B8D4B17A6D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pPr>
              <a:defRPr/>
            </a:pPr>
            <a:fld id="{A4FDE809-0F86-43AC-AF62-A21924CE817A}" type="datetimeFigureOut">
              <a:rPr lang="cs-CZ" smtClean="0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B113D347-A3D2-4B79-B270-765B3356E73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9E28E-A725-413D-8A29-762A074A6F36}" type="datetimeFigureOut">
              <a:rPr lang="cs-CZ" smtClean="0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0D50D4-37EE-4D5C-BA75-73639317169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pPr>
              <a:defRPr/>
            </a:pPr>
            <a:fld id="{4317FD76-DA98-46F8-BD01-B1081822C75A}" type="datetimeFigureOut">
              <a:rPr lang="cs-CZ" smtClean="0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pPr>
              <a:defRPr/>
            </a:pPr>
            <a:fld id="{8CB8F3A0-202E-4E7B-AF9E-28F2D25A394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A9869394-75F0-485F-A169-6668A64C8FBC}" type="datetimeFigureOut">
              <a:rPr lang="cs-CZ" smtClean="0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3EC88544-228B-4BFC-BCE1-65720263110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3281A67D-01EC-4E6B-9289-971CF25E746B}" type="datetimeFigureOut">
              <a:rPr lang="cs-CZ" smtClean="0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E39A2B6D-6AA2-41DE-9EEE-FF3D4BD0595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D16823-6A93-4E1B-82A3-EFC43836B7A3}" type="datetimeFigureOut">
              <a:rPr lang="cs-CZ" smtClean="0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9CDB85-E045-4726-9AB9-8FD8070B088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B001EE-06A7-4A42-95EF-382F8ACA5398}" type="datetimeFigureOut">
              <a:rPr lang="cs-CZ" smtClean="0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B59FCB-4F6F-4BC8-A519-DDE161DF5C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AB7F728B-1403-4622-A508-9B2BFDA88DFF}" type="datetimeFigureOut">
              <a:rPr lang="cs-CZ" smtClean="0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1ADE64E-C0EF-45CF-8178-6B2DC4BCB7E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ransition>
    <p:wedge/>
  </p:transition>
  <p:timing>
    <p:tnLst>
      <p:par>
        <p:cTn id="1" dur="indefinite" restart="never" nodeType="tmRoot"/>
      </p:par>
    </p:tnLst>
  </p:timing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image" Target="../media/image3.emf"/><Relationship Id="rId16" Type="http://schemas.openxmlformats.org/officeDocument/2006/relationships/diagramColors" Target="../diagrams/colors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smajl%C3%ADk&amp;ex=1" TargetMode="External"/><Relationship Id="rId2" Type="http://schemas.openxmlformats.org/officeDocument/2006/relationships/hyperlink" Target="http://office.microsoft.com/cs-cz/images/results.aspx?qu=zlod%C4%9Bj&amp;ex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otazn%C3%ADk&amp;ex=1" TargetMode="External"/><Relationship Id="rId5" Type="http://schemas.openxmlformats.org/officeDocument/2006/relationships/hyperlink" Target="http://office.microsoft.com/cs-cz/images/results.aspx?qu=%C5%A1kola&amp;ex=1" TargetMode="External"/><Relationship Id="rId4" Type="http://schemas.openxmlformats.org/officeDocument/2006/relationships/hyperlink" Target="http://office.microsoft.com/cs-cz/images/results.aspx?qu=Lond%C3%BDn&amp;ex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587680" cy="181967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endParaRPr lang="cs-CZ" dirty="0">
              <a:latin typeface="Bookman Old Style" pitchFamily="18" charset="0"/>
            </a:endParaRP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395536" y="3429000"/>
            <a:ext cx="8299648" cy="3096345"/>
          </a:xfrm>
        </p:spPr>
        <p:txBody>
          <a:bodyPr/>
          <a:lstStyle/>
          <a:p>
            <a:pPr algn="ctr" eaLnBrk="1" hangingPunct="1">
              <a:buNone/>
              <a:defRPr/>
            </a:pPr>
            <a:r>
              <a:rPr lang="cs-CZ" sz="2400" dirty="0" smtClean="0">
                <a:latin typeface="Bookman Old Style" pitchFamily="18" charset="0"/>
              </a:rPr>
              <a:t>Název školy:  </a:t>
            </a:r>
            <a:r>
              <a:rPr lang="cs-CZ" sz="2800" i="1" dirty="0" smtClean="0">
                <a:solidFill>
                  <a:schemeClr val="tx1"/>
                </a:solidFill>
                <a:latin typeface="Bookman Old Style" pitchFamily="18" charset="0"/>
              </a:rPr>
              <a:t>Základní škola a mateřská škola, </a:t>
            </a:r>
          </a:p>
          <a:p>
            <a:pPr algn="ctr" eaLnBrk="1" hangingPunct="1">
              <a:buNone/>
              <a:defRPr/>
            </a:pPr>
            <a:r>
              <a:rPr lang="cs-CZ" sz="2800" i="1" noProof="1" smtClean="0">
                <a:solidFill>
                  <a:schemeClr val="tx1"/>
                </a:solidFill>
                <a:latin typeface="Bookman Old Style" pitchFamily="18" charset="0"/>
              </a:rPr>
              <a:t>Hlušice</a:t>
            </a:r>
            <a:endParaRPr lang="cs-CZ" sz="2800" noProof="1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 eaLnBrk="1" hangingPunct="1">
              <a:buNone/>
              <a:defRPr/>
            </a:pPr>
            <a:r>
              <a:rPr lang="cs-CZ" sz="2400" dirty="0" smtClean="0">
                <a:solidFill>
                  <a:schemeClr val="tx1"/>
                </a:solidFill>
                <a:latin typeface="Bookman Old Style" pitchFamily="18" charset="0"/>
              </a:rPr>
              <a:t>Autor: PaedDr. Vaňková Marcela</a:t>
            </a:r>
          </a:p>
          <a:p>
            <a:pPr algn="ctr" eaLnBrk="1" hangingPunct="1">
              <a:buNone/>
              <a:defRPr/>
            </a:pPr>
            <a:r>
              <a:rPr lang="cs-CZ" sz="2000" dirty="0" smtClean="0">
                <a:solidFill>
                  <a:schemeClr val="tx1"/>
                </a:solidFill>
                <a:latin typeface="Bookman Old Style" pitchFamily="18" charset="0"/>
              </a:rPr>
              <a:t>Číslo projektu: CZ.1.07/1.4.00/21.3235</a:t>
            </a:r>
          </a:p>
          <a:p>
            <a:pPr algn="ctr" eaLnBrk="1" hangingPunct="1">
              <a:buNone/>
              <a:defRPr/>
            </a:pPr>
            <a:r>
              <a:rPr lang="cs-CZ" sz="2000" dirty="0" smtClean="0">
                <a:latin typeface="Bookman Old Style" pitchFamily="18" charset="0"/>
              </a:rPr>
              <a:t>Název:	 </a:t>
            </a:r>
            <a:r>
              <a:rPr lang="en-US" sz="2000" noProof="1" smtClean="0">
                <a:solidFill>
                  <a:schemeClr val="tx1"/>
                </a:solidFill>
                <a:latin typeface="Bookman Old Style" pitchFamily="18" charset="0"/>
              </a:rPr>
              <a:t>VY_32_INOVACE_3C_1</a:t>
            </a:r>
            <a:r>
              <a:rPr lang="cs-CZ" sz="2000" noProof="1" smtClean="0">
                <a:solidFill>
                  <a:schemeClr val="tx1"/>
                </a:solidFill>
                <a:latin typeface="Bookman Old Style" pitchFamily="18" charset="0"/>
              </a:rPr>
              <a:t>2</a:t>
            </a:r>
            <a:r>
              <a:rPr lang="en-US" sz="2000" noProof="1" smtClean="0">
                <a:solidFill>
                  <a:schemeClr val="tx1"/>
                </a:solidFill>
                <a:latin typeface="Bookman Old Style" pitchFamily="18" charset="0"/>
              </a:rPr>
              <a:t>_</a:t>
            </a:r>
            <a:r>
              <a:rPr lang="en-US" sz="2800" noProof="1" smtClean="0">
                <a:latin typeface="Bookman Old Style" pitchFamily="18" charset="0"/>
              </a:rPr>
              <a:t>Passive </a:t>
            </a:r>
            <a:r>
              <a:rPr lang="en-US" sz="2800" noProof="1" smtClean="0">
                <a:latin typeface="Bookman Old Style" pitchFamily="18" charset="0"/>
              </a:rPr>
              <a:t>Voice</a:t>
            </a:r>
            <a:r>
              <a:rPr lang="cs-CZ" sz="2800" noProof="1" smtClean="0">
                <a:latin typeface="Bookman Old Style" pitchFamily="18" charset="0"/>
              </a:rPr>
              <a:t>- past</a:t>
            </a:r>
            <a:endParaRPr lang="en-US" sz="2800" noProof="1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 eaLnBrk="1" hangingPunct="1">
              <a:buNone/>
              <a:defRPr/>
            </a:pPr>
            <a:r>
              <a:rPr lang="cs-CZ" sz="2000" dirty="0" smtClean="0">
                <a:latin typeface="Bookman Old Style" pitchFamily="18" charset="0"/>
              </a:rPr>
              <a:t>Téma: Anglická gramatika v 6. a 9. ročníku ZŠ</a:t>
            </a:r>
            <a:endParaRPr lang="en-GB" sz="20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eaLnBrk="1" hangingPunct="1"/>
            <a:endParaRPr lang="cs-CZ" dirty="0" smtClean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7920880" cy="14097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Bookman Old Style" pitchFamily="18" charset="0"/>
              </a:rPr>
              <a:t>ANOTACE:</a:t>
            </a:r>
            <a:endParaRPr lang="cs-CZ" sz="2800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7931224" cy="4229824"/>
          </a:xfrm>
        </p:spPr>
        <p:txBody>
          <a:bodyPr/>
          <a:lstStyle/>
          <a:p>
            <a:r>
              <a:rPr lang="cs-CZ" sz="2000" dirty="0" smtClean="0">
                <a:latin typeface="Bookman Old Style" pitchFamily="18" charset="0"/>
              </a:rPr>
              <a:t>1) Materiál je určen pro žáky 2. stupně ZŠ. Dle úvodních vět a tabulek učitel objasní žákům tvorbu </a:t>
            </a:r>
            <a:r>
              <a:rPr lang="en-GB" sz="2000" dirty="0" smtClean="0">
                <a:latin typeface="Bookman Old Style" pitchFamily="18" charset="0"/>
              </a:rPr>
              <a:t>Passive Voice</a:t>
            </a:r>
            <a:r>
              <a:rPr lang="cs-CZ" sz="2000" dirty="0" smtClean="0">
                <a:latin typeface="Bookman Old Style" pitchFamily="18" charset="0"/>
              </a:rPr>
              <a:t>- </a:t>
            </a:r>
            <a:r>
              <a:rPr lang="cs-CZ" sz="2000" noProof="1" smtClean="0">
                <a:latin typeface="Bookman Old Style" pitchFamily="18" charset="0"/>
              </a:rPr>
              <a:t>past simple</a:t>
            </a:r>
            <a:r>
              <a:rPr lang="cs-CZ" sz="2000" dirty="0" smtClean="0">
                <a:latin typeface="Bookman Old Style" pitchFamily="18" charset="0"/>
              </a:rPr>
              <a:t>. Struktura věty – kladná, záporná</a:t>
            </a:r>
            <a:r>
              <a:rPr lang="cs-CZ" sz="2000" smtClean="0">
                <a:latin typeface="Bookman Old Style" pitchFamily="18" charset="0"/>
              </a:rPr>
              <a:t>, otázka.</a:t>
            </a:r>
            <a:endParaRPr lang="cs-CZ" sz="2000" dirty="0" smtClean="0">
              <a:latin typeface="Bookman Old Style" pitchFamily="18" charset="0"/>
            </a:endParaRPr>
          </a:p>
          <a:p>
            <a:r>
              <a:rPr lang="cs-CZ" sz="2000" dirty="0" smtClean="0">
                <a:latin typeface="Bookman Old Style" pitchFamily="18" charset="0"/>
              </a:rPr>
              <a:t>2) Následuje procvičení vět – překlad – kladné věty, zápor, otázka. Kontrola správnosti.</a:t>
            </a:r>
          </a:p>
          <a:p>
            <a:r>
              <a:rPr lang="cs-CZ" sz="2000" dirty="0" smtClean="0">
                <a:latin typeface="Bookman Old Style" pitchFamily="18" charset="0"/>
              </a:rPr>
              <a:t>3) Písemné procvičení struktury vět, kontrola na dalším listu.</a:t>
            </a:r>
            <a:endParaRPr lang="en-GB" sz="2000" dirty="0" smtClean="0">
              <a:latin typeface="Bookman Old Style" pitchFamily="18" charset="0"/>
            </a:endParaRPr>
          </a:p>
          <a:p>
            <a:r>
              <a:rPr lang="cs-CZ" sz="2000" dirty="0" smtClean="0">
                <a:latin typeface="Bookman Old Style" pitchFamily="18" charset="0"/>
              </a:rPr>
              <a:t>4) Zařazení materiálu do úvodních hodin – </a:t>
            </a:r>
            <a:r>
              <a:rPr lang="en-US" sz="2000" noProof="1" smtClean="0">
                <a:latin typeface="Bookman Old Style" pitchFamily="18" charset="0"/>
              </a:rPr>
              <a:t>Passive Voice</a:t>
            </a:r>
            <a:r>
              <a:rPr lang="cs-CZ" sz="2000" noProof="1" smtClean="0">
                <a:latin typeface="Bookman Old Style" pitchFamily="18" charset="0"/>
              </a:rPr>
              <a:t> – past simple</a:t>
            </a:r>
            <a:r>
              <a:rPr lang="en-US" sz="2000" noProof="1" smtClean="0">
                <a:latin typeface="Bookman Old Style" pitchFamily="18" charset="0"/>
              </a:rPr>
              <a:t>.</a:t>
            </a:r>
          </a:p>
          <a:p>
            <a:endParaRPr lang="cs-CZ" sz="2000" dirty="0" smtClean="0">
              <a:latin typeface="Bookman Old Style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7488832" cy="49266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Bookman Old Style" pitchFamily="18" charset="0"/>
              </a:rPr>
              <a:t>  </a:t>
            </a:r>
            <a:r>
              <a:rPr lang="en-GB" sz="4000" dirty="0" smtClean="0">
                <a:latin typeface="Bookman Old Style" pitchFamily="18" charset="0"/>
              </a:rPr>
              <a:t>PASSIVE  VOICE</a:t>
            </a:r>
            <a:endParaRPr lang="en-GB" sz="4000" dirty="0">
              <a:latin typeface="Bookman Old Style" pitchFamily="18" charset="0"/>
            </a:endParaRPr>
          </a:p>
        </p:txBody>
      </p:sp>
      <p:pic>
        <p:nvPicPr>
          <p:cNvPr id="11271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 flipV="1">
            <a:off x="6732240" y="260648"/>
            <a:ext cx="217805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" name="Zástupný symbol pro obsah 13"/>
          <p:cNvGraphicFramePr>
            <a:graphicFrameLocks noGrp="1"/>
          </p:cNvGraphicFramePr>
          <p:nvPr>
            <p:ph sz="half" idx="2"/>
          </p:nvPr>
        </p:nvGraphicFramePr>
        <p:xfrm>
          <a:off x="539552" y="3140968"/>
          <a:ext cx="8064896" cy="18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7" name="Zástupný symbol pro obsah 13"/>
          <p:cNvGraphicFramePr>
            <a:graphicFrameLocks/>
          </p:cNvGraphicFramePr>
          <p:nvPr/>
        </p:nvGraphicFramePr>
        <p:xfrm>
          <a:off x="467544" y="4985792"/>
          <a:ext cx="8280920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8" name="TextovéPole 17"/>
          <p:cNvSpPr txBox="1"/>
          <p:nvPr/>
        </p:nvSpPr>
        <p:spPr>
          <a:xfrm>
            <a:off x="1475656" y="4797152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Max ukradl prsten.   Prsten byl ukraden Maxem.</a:t>
            </a:r>
            <a:endParaRPr lang="cs-CZ" dirty="0"/>
          </a:p>
        </p:txBody>
      </p:sp>
      <p:graphicFrame>
        <p:nvGraphicFramePr>
          <p:cNvPr id="21" name="Zástupný symbol pro obsah 20"/>
          <p:cNvGraphicFramePr>
            <a:graphicFrameLocks noGrp="1"/>
          </p:cNvGraphicFramePr>
          <p:nvPr>
            <p:ph sz="half" idx="1"/>
          </p:nvPr>
        </p:nvGraphicFramePr>
        <p:xfrm>
          <a:off x="611560" y="1268760"/>
          <a:ext cx="6192688" cy="18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</p:cSld>
  <p:clrMapOvr>
    <a:masterClrMapping/>
  </p:clrMapOvr>
  <p:transition spd="slow" advTm="3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  <p:bldGraphic spid="17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</p:spPr>
        <p:txBody>
          <a:bodyPr/>
          <a:lstStyle/>
          <a:p>
            <a:r>
              <a:rPr lang="en-GB" sz="4400" dirty="0" smtClean="0">
                <a:latin typeface="Bookman Old Style" pitchFamily="18" charset="0"/>
              </a:rPr>
              <a:t>PASSIVE  VOICE – </a:t>
            </a:r>
            <a:r>
              <a:rPr lang="en-GB" sz="2800" dirty="0" smtClean="0">
                <a:latin typeface="Bookman Old Style" pitchFamily="18" charset="0"/>
              </a:rPr>
              <a:t>past simple</a:t>
            </a:r>
            <a:endParaRPr lang="en-GB" sz="28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23528" y="1052736"/>
          <a:ext cx="8496944" cy="2664295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1871713"/>
                <a:gridCol w="2148090"/>
                <a:gridCol w="2158783"/>
                <a:gridCol w="2318358"/>
              </a:tblGrid>
              <a:tr h="652731"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Subject</a:t>
                      </a:r>
                    </a:p>
                    <a:p>
                      <a:pPr algn="ctr"/>
                      <a:r>
                        <a:rPr lang="cs-CZ" dirty="0" smtClean="0"/>
                        <a:t>(podmět)</a:t>
                      </a:r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Verb </a:t>
                      </a:r>
                    </a:p>
                    <a:p>
                      <a:pPr algn="ctr"/>
                      <a:r>
                        <a:rPr lang="cs-CZ" dirty="0" smtClean="0"/>
                        <a:t>(přísudek)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Object </a:t>
                      </a:r>
                      <a:r>
                        <a:rPr lang="cs-CZ" dirty="0" smtClean="0"/>
                        <a:t>(předmět)</a:t>
                      </a:r>
                      <a:endParaRPr lang="cs-CZ" dirty="0"/>
                    </a:p>
                  </a:txBody>
                  <a:tcPr/>
                </a:tc>
              </a:tr>
              <a:tr h="652731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noProof="0" dirty="0" smtClean="0"/>
                    </a:p>
                    <a:p>
                      <a:pPr algn="ctr"/>
                      <a:r>
                        <a:rPr lang="en-GB" noProof="0" dirty="0" smtClean="0"/>
                        <a:t>be 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III. tvar slovesa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37817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smtClean="0"/>
                        <a:t>was</a:t>
                      </a:r>
                      <a:endParaRPr lang="en-GB" b="1" noProof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informed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by my boss.</a:t>
                      </a:r>
                      <a:endParaRPr lang="en-GB" noProof="0" dirty="0"/>
                    </a:p>
                  </a:txBody>
                  <a:tcPr/>
                </a:tc>
              </a:tr>
              <a:tr h="378170">
                <a:tc>
                  <a:txBody>
                    <a:bodyPr/>
                    <a:lstStyle/>
                    <a:p>
                      <a:pPr algn="ctr"/>
                      <a:r>
                        <a:rPr lang="en-GB" noProof="0" smtClean="0"/>
                        <a:t>You/ We/ They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smtClean="0"/>
                        <a:t>were</a:t>
                      </a:r>
                      <a:endParaRPr lang="en-GB" b="1" noProof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invited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by a friend.</a:t>
                      </a:r>
                      <a:endParaRPr lang="en-GB" noProof="0" dirty="0"/>
                    </a:p>
                  </a:txBody>
                  <a:tcPr/>
                </a:tc>
              </a:tr>
              <a:tr h="602493"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He/ She/ It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was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filmed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by a camera</a:t>
                      </a:r>
                      <a:r>
                        <a:rPr lang="en-GB" baseline="0" noProof="0" dirty="0" smtClean="0"/>
                        <a:t> man.</a:t>
                      </a:r>
                      <a:endParaRPr lang="en-GB" noProof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Zástupný symbol pro obsah 3"/>
          <p:cNvGraphicFramePr>
            <a:graphicFrameLocks/>
          </p:cNvGraphicFramePr>
          <p:nvPr/>
        </p:nvGraphicFramePr>
        <p:xfrm>
          <a:off x="251520" y="4005065"/>
          <a:ext cx="8568952" cy="259228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04211"/>
                <a:gridCol w="2123929"/>
                <a:gridCol w="2197167"/>
                <a:gridCol w="2343645"/>
              </a:tblGrid>
              <a:tr h="693478"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Subject</a:t>
                      </a:r>
                    </a:p>
                    <a:p>
                      <a:pPr algn="ctr"/>
                      <a:r>
                        <a:rPr lang="cs-CZ" dirty="0" smtClean="0"/>
                        <a:t>(podmět)</a:t>
                      </a:r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Verb </a:t>
                      </a:r>
                    </a:p>
                    <a:p>
                      <a:pPr algn="ctr"/>
                      <a:r>
                        <a:rPr lang="cs-CZ" dirty="0" smtClean="0"/>
                        <a:t>(přísudek)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Object </a:t>
                      </a:r>
                      <a:r>
                        <a:rPr lang="cs-CZ" dirty="0" smtClean="0"/>
                        <a:t>(předmět)</a:t>
                      </a:r>
                      <a:endParaRPr lang="cs-CZ" dirty="0"/>
                    </a:p>
                  </a:txBody>
                  <a:tcPr/>
                </a:tc>
              </a:tr>
              <a:tr h="693478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noProof="0" dirty="0" smtClean="0"/>
                    </a:p>
                    <a:p>
                      <a:pPr algn="ctr"/>
                      <a:r>
                        <a:rPr lang="en-GB" noProof="0" dirty="0" smtClean="0"/>
                        <a:t>be 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III. tvar slovesa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40177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wasn’t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informed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by my boss.</a:t>
                      </a:r>
                      <a:endParaRPr lang="en-GB" noProof="0" dirty="0"/>
                    </a:p>
                  </a:txBody>
                  <a:tcPr/>
                </a:tc>
              </a:tr>
              <a:tr h="401777">
                <a:tc>
                  <a:txBody>
                    <a:bodyPr/>
                    <a:lstStyle/>
                    <a:p>
                      <a:pPr algn="ctr"/>
                      <a:r>
                        <a:rPr lang="en-GB" noProof="0" smtClean="0"/>
                        <a:t>You/ We/ They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weren’t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invited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by a friend.</a:t>
                      </a:r>
                      <a:endParaRPr lang="en-GB" noProof="0" dirty="0"/>
                    </a:p>
                  </a:txBody>
                  <a:tcPr/>
                </a:tc>
              </a:tr>
              <a:tr h="401777"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He/ She/ It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wasn’t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filmed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by a</a:t>
                      </a:r>
                      <a:r>
                        <a:rPr lang="en-GB" baseline="0" noProof="0" dirty="0" smtClean="0"/>
                        <a:t> camera man</a:t>
                      </a:r>
                      <a:r>
                        <a:rPr lang="en-GB" noProof="0" dirty="0" smtClean="0"/>
                        <a:t>.</a:t>
                      </a:r>
                      <a:endParaRPr lang="en-GB" noProof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8964488" cy="936104"/>
          </a:xfrm>
        </p:spPr>
        <p:txBody>
          <a:bodyPr>
            <a:normAutofit fontScale="90000"/>
          </a:bodyPr>
          <a:lstStyle/>
          <a:p>
            <a:r>
              <a:rPr lang="en-GB" sz="4000" dirty="0" smtClean="0">
                <a:latin typeface="Bookman Old Style" pitchFamily="18" charset="0"/>
              </a:rPr>
              <a:t>PASSIVE  VOICE – </a:t>
            </a:r>
            <a:r>
              <a:rPr lang="en-GB" sz="3100" dirty="0" smtClean="0">
                <a:latin typeface="Bookman Old Style" pitchFamily="18" charset="0"/>
              </a:rPr>
              <a:t>past simple/question</a:t>
            </a:r>
            <a:endParaRPr lang="en-GB" sz="31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196975"/>
          <a:ext cx="8219255" cy="351081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43851"/>
                <a:gridCol w="1390829"/>
                <a:gridCol w="1896873"/>
                <a:gridCol w="1643851"/>
                <a:gridCol w="1643851"/>
              </a:tblGrid>
              <a:tr h="774030">
                <a:tc>
                  <a:txBody>
                    <a:bodyPr/>
                    <a:lstStyle/>
                    <a:p>
                      <a:r>
                        <a:rPr lang="cs-CZ" dirty="0" smtClean="0"/>
                        <a:t>tázací </a:t>
                      </a:r>
                    </a:p>
                    <a:p>
                      <a:r>
                        <a:rPr lang="cs-CZ" dirty="0" smtClean="0"/>
                        <a:t>zájmeno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Verb</a:t>
                      </a:r>
                    </a:p>
                    <a:p>
                      <a:r>
                        <a:rPr lang="cs-CZ" dirty="0" smtClean="0"/>
                        <a:t>(přísudek)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be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Subject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(podmět)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Verb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(přísudek)</a:t>
                      </a:r>
                    </a:p>
                    <a:p>
                      <a:r>
                        <a:rPr lang="cs-CZ" dirty="0" smtClean="0"/>
                        <a:t>III. tvar slovesa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Object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(předmět)</a:t>
                      </a:r>
                      <a:endParaRPr lang="cs-CZ" dirty="0"/>
                    </a:p>
                  </a:txBody>
                  <a:tcPr/>
                </a:tc>
              </a:tr>
              <a:tr h="774030">
                <a:tc>
                  <a:txBody>
                    <a:bodyPr/>
                    <a:lstStyle/>
                    <a:p>
                      <a:r>
                        <a:rPr lang="cs-CZ" dirty="0" smtClean="0"/>
                        <a:t>(</a:t>
                      </a:r>
                      <a:r>
                        <a:rPr lang="en-US" dirty="0" smtClean="0"/>
                        <a:t>What</a:t>
                      </a:r>
                    </a:p>
                    <a:p>
                      <a:r>
                        <a:rPr lang="en-US" dirty="0" smtClean="0"/>
                        <a:t>Where</a:t>
                      </a:r>
                      <a:r>
                        <a:rPr lang="cs-CZ" dirty="0" smtClean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Was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informed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by my</a:t>
                      </a:r>
                      <a:r>
                        <a:rPr lang="en-US" baseline="0" dirty="0" smtClean="0"/>
                        <a:t> boss</a:t>
                      </a:r>
                      <a:r>
                        <a:rPr lang="cs-CZ" baseline="0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  <a:tr h="774030">
                <a:tc>
                  <a:txBody>
                    <a:bodyPr/>
                    <a:lstStyle/>
                    <a:p>
                      <a:r>
                        <a:rPr lang="cs-CZ" dirty="0" smtClean="0"/>
                        <a:t>(</a:t>
                      </a:r>
                      <a:r>
                        <a:rPr lang="en-US" dirty="0" smtClean="0"/>
                        <a:t>When</a:t>
                      </a:r>
                    </a:p>
                    <a:p>
                      <a:r>
                        <a:rPr lang="en-US" dirty="0" smtClean="0"/>
                        <a:t>Why</a:t>
                      </a:r>
                      <a:r>
                        <a:rPr lang="cs-CZ" dirty="0" smtClean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Were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you/</a:t>
                      </a:r>
                      <a:r>
                        <a:rPr lang="en-US" baseline="0" dirty="0" smtClean="0"/>
                        <a:t> we/ they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invited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by</a:t>
                      </a:r>
                      <a:r>
                        <a:rPr lang="en-US" baseline="0" dirty="0" smtClean="0"/>
                        <a:t> a friend</a:t>
                      </a:r>
                      <a:r>
                        <a:rPr lang="cs-CZ" baseline="0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  <a:tr h="774030">
                <a:tc>
                  <a:txBody>
                    <a:bodyPr/>
                    <a:lstStyle/>
                    <a:p>
                      <a:r>
                        <a:rPr lang="cs-CZ" dirty="0" smtClean="0"/>
                        <a:t>(</a:t>
                      </a:r>
                      <a:r>
                        <a:rPr lang="en-US" dirty="0" smtClean="0"/>
                        <a:t>How</a:t>
                      </a:r>
                    </a:p>
                    <a:p>
                      <a:r>
                        <a:rPr lang="en-US" dirty="0" smtClean="0"/>
                        <a:t>   ......</a:t>
                      </a:r>
                      <a:r>
                        <a:rPr lang="cs-CZ" dirty="0" smtClean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Was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he/ she/ 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driven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by you</a:t>
                      </a:r>
                      <a:r>
                        <a:rPr lang="cs-CZ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403648" y="4869160"/>
          <a:ext cx="6552728" cy="1800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276364"/>
                <a:gridCol w="3276364"/>
              </a:tblGrid>
              <a:tr h="375118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krátká odpověď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88978">
                <a:tc>
                  <a:txBody>
                    <a:bodyPr/>
                    <a:lstStyle/>
                    <a:p>
                      <a:r>
                        <a:rPr lang="en-US" dirty="0" smtClean="0"/>
                        <a:t>Yes, I was.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No, </a:t>
                      </a:r>
                      <a:r>
                        <a:rPr lang="en-GB" noProof="0" dirty="0" smtClean="0"/>
                        <a:t>I</a:t>
                      </a:r>
                      <a:r>
                        <a:rPr lang="en-GB" baseline="0" noProof="0" dirty="0" smtClean="0"/>
                        <a:t> wasn’t</a:t>
                      </a:r>
                      <a:r>
                        <a:rPr lang="en-GB" noProof="0" dirty="0" smtClean="0"/>
                        <a:t>.</a:t>
                      </a:r>
                      <a:endParaRPr lang="en-GB" noProof="0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en-US" dirty="0" smtClean="0"/>
                        <a:t>Yes, you/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we/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they were.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No, you/ we/ they  weren’t.</a:t>
                      </a:r>
                      <a:endParaRPr lang="cs-CZ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en-US" dirty="0" smtClean="0"/>
                        <a:t>Yes, he/ she/ it  was.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No, he/ she/ it  wasn’t.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435280" cy="857250"/>
          </a:xfrm>
        </p:spPr>
        <p:txBody>
          <a:bodyPr>
            <a:normAutofit fontScale="90000"/>
          </a:bodyPr>
          <a:lstStyle/>
          <a:p>
            <a:r>
              <a:rPr lang="en-US" sz="4400" noProof="1" smtClean="0">
                <a:latin typeface="Bookman Old Style" pitchFamily="18" charset="0"/>
              </a:rPr>
              <a:t>PASSIVE  VOICE – past simple</a:t>
            </a:r>
            <a:endParaRPr lang="en-US" noProof="1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19256" cy="533006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noProof="1" smtClean="0">
                <a:solidFill>
                  <a:srgbClr val="FF0000"/>
                </a:solidFill>
              </a:rPr>
              <a:t>Translate: </a:t>
            </a:r>
          </a:p>
          <a:p>
            <a:r>
              <a:rPr lang="en-US" i="1" noProof="1" smtClean="0"/>
              <a:t>Moje auto bylo ukradeno minulý měsíc. </a:t>
            </a:r>
          </a:p>
          <a:p>
            <a:r>
              <a:rPr lang="en-US" noProof="1" smtClean="0"/>
              <a:t>My car ______ ____________ last month. </a:t>
            </a:r>
            <a:endParaRPr lang="en-US" i="1" noProof="1" smtClean="0"/>
          </a:p>
          <a:p>
            <a:r>
              <a:rPr lang="en-US" i="1" noProof="1" smtClean="0"/>
              <a:t>Dopisy byly poslány všem mým přátelům. </a:t>
            </a:r>
          </a:p>
          <a:p>
            <a:r>
              <a:rPr lang="en-US" noProof="1" smtClean="0"/>
              <a:t>The letters ________ ________ to all my friends. </a:t>
            </a:r>
            <a:endParaRPr lang="en-US" i="1" noProof="1" smtClean="0"/>
          </a:p>
          <a:p>
            <a:r>
              <a:rPr lang="en-US" i="1" noProof="1" smtClean="0"/>
              <a:t>Okno bylo rozbito Dickem. </a:t>
            </a:r>
          </a:p>
          <a:p>
            <a:r>
              <a:rPr lang="en-US" noProof="1" smtClean="0"/>
              <a:t>The window ______ ____________ by Dick. </a:t>
            </a:r>
            <a:endParaRPr lang="en-US" i="1" noProof="1" smtClean="0"/>
          </a:p>
          <a:p>
            <a:r>
              <a:rPr lang="en-US" i="1" noProof="1" smtClean="0"/>
              <a:t>Můj přítel byl narozen v Londýně. </a:t>
            </a:r>
          </a:p>
          <a:p>
            <a:r>
              <a:rPr lang="en-US" noProof="1" smtClean="0"/>
              <a:t>My friend ______ ________ in London. </a:t>
            </a:r>
            <a:endParaRPr lang="en-US" i="1" noProof="1" smtClean="0"/>
          </a:p>
          <a:p>
            <a:r>
              <a:rPr lang="en-US" i="1" noProof="1" smtClean="0"/>
              <a:t>Příběh byl napsán Georgem Starrem. </a:t>
            </a:r>
          </a:p>
          <a:p>
            <a:r>
              <a:rPr lang="en-US" noProof="1" smtClean="0"/>
              <a:t>This story ______ ______________ by George Starr. </a:t>
            </a:r>
            <a:endParaRPr lang="en-US" i="1" noProof="1" smtClean="0"/>
          </a:p>
          <a:p>
            <a:r>
              <a:rPr lang="en-US" i="1" noProof="1" smtClean="0"/>
              <a:t>Tato košile nebyla zakoupena v Londýně. </a:t>
            </a:r>
          </a:p>
          <a:p>
            <a:r>
              <a:rPr lang="en-US" noProof="1" smtClean="0"/>
              <a:t>This shirt ____________ ____________ in London. </a:t>
            </a:r>
            <a:endParaRPr lang="en-US" i="1" noProof="1" smtClean="0"/>
          </a:p>
          <a:p>
            <a:r>
              <a:rPr lang="en-US" i="1" noProof="1" smtClean="0"/>
              <a:t>Zápas nebyl sehrán v úterý. </a:t>
            </a:r>
          </a:p>
          <a:p>
            <a:r>
              <a:rPr lang="en-US" noProof="1" smtClean="0"/>
              <a:t>The match ____________ ____________ on Tuesday. </a:t>
            </a:r>
            <a:endParaRPr lang="en-US" i="1" noProof="1" smtClean="0"/>
          </a:p>
          <a:p>
            <a:r>
              <a:rPr lang="en-US" i="1" noProof="1" smtClean="0"/>
              <a:t>Nebyli posláni zpátky do České republiky. </a:t>
            </a:r>
          </a:p>
          <a:p>
            <a:r>
              <a:rPr lang="en-US" noProof="1" smtClean="0"/>
              <a:t>They ______________ ________ back to the Czech Republic. </a:t>
            </a:r>
          </a:p>
          <a:p>
            <a:endParaRPr lang="cs-CZ" dirty="0"/>
          </a:p>
        </p:txBody>
      </p:sp>
      <p:pic>
        <p:nvPicPr>
          <p:cNvPr id="4098" name="Picture 2" descr="Anglie,Big Ben,budovy,dominanty,hodiny,Londýn,místa,putování,Spojené královstv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55018" y="1484784"/>
            <a:ext cx="2281478" cy="3312368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  <p:sndAc>
      <p:stSnd>
        <p:snd r:embed="rId2" name="volta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idé,otázky,otazníky,symboly,vyptáván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700808"/>
            <a:ext cx="2088233" cy="208823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7494"/>
            <a:ext cx="8640960" cy="857250"/>
          </a:xfrm>
          <a:ln w="28575"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en-US" sz="3100" noProof="1" smtClean="0">
                <a:latin typeface="Bookman Old Style" pitchFamily="18" charset="0"/>
              </a:rPr>
              <a:t>PASSIVE  VOICE </a:t>
            </a:r>
            <a:r>
              <a:rPr lang="en-US" sz="2700" noProof="1" smtClean="0">
                <a:latin typeface="Bookman Old Style" pitchFamily="18" charset="0"/>
              </a:rPr>
              <a:t>– past</a:t>
            </a:r>
            <a:r>
              <a:rPr lang="cs-CZ" sz="2700" noProof="1" smtClean="0">
                <a:latin typeface="Bookman Old Style" pitchFamily="18" charset="0"/>
              </a:rPr>
              <a:t>, present </a:t>
            </a:r>
            <a:r>
              <a:rPr lang="en-US" sz="2700" noProof="1" smtClean="0">
                <a:latin typeface="Bookman Old Style" pitchFamily="18" charset="0"/>
              </a:rPr>
              <a:t>simple</a:t>
            </a:r>
            <a:r>
              <a:rPr lang="cs-CZ" sz="2700" noProof="1" smtClean="0">
                <a:latin typeface="Bookman Old Style" pitchFamily="18" charset="0"/>
              </a:rPr>
              <a:t>/</a:t>
            </a:r>
            <a:r>
              <a:rPr lang="en-US" sz="2700" noProof="1" smtClean="0">
                <a:latin typeface="Bookman Old Style" pitchFamily="18" charset="0"/>
              </a:rPr>
              <a:t>question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568952" cy="5400600"/>
          </a:xfrm>
          <a:ln w="28575">
            <a:solidFill>
              <a:schemeClr val="accent1"/>
            </a:solidFill>
          </a:ln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Translate</a:t>
            </a:r>
            <a:r>
              <a:rPr lang="cs-CZ" b="1" dirty="0" smtClean="0">
                <a:solidFill>
                  <a:srgbClr val="FF0000"/>
                </a:solidFill>
              </a:rPr>
              <a:t>:</a:t>
            </a:r>
            <a:r>
              <a:rPr lang="cs-CZ" i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i="1" dirty="0" smtClean="0"/>
              <a:t>Kde jsi byl narozen? </a:t>
            </a:r>
          </a:p>
          <a:p>
            <a:r>
              <a:rPr lang="cs-CZ" dirty="0" smtClean="0"/>
              <a:t>__________ ________ ______ ________? </a:t>
            </a:r>
            <a:endParaRPr lang="cs-CZ" i="1" dirty="0" smtClean="0"/>
          </a:p>
          <a:p>
            <a:r>
              <a:rPr lang="cs-CZ" i="1" dirty="0" smtClean="0"/>
              <a:t>Kde byl ten muž zabit? </a:t>
            </a:r>
          </a:p>
          <a:p>
            <a:r>
              <a:rPr lang="cs-CZ" dirty="0" smtClean="0"/>
              <a:t>__________ ______ ________ ______ ____________? </a:t>
            </a:r>
            <a:endParaRPr lang="cs-CZ" i="1" dirty="0" smtClean="0"/>
          </a:p>
          <a:p>
            <a:r>
              <a:rPr lang="cs-CZ" i="1" dirty="0" smtClean="0"/>
              <a:t>Kde byla tato auta vyrobena? </a:t>
            </a:r>
          </a:p>
          <a:p>
            <a:r>
              <a:rPr lang="cs-CZ" dirty="0" smtClean="0"/>
              <a:t>__________ ______ __________ ________ ________? </a:t>
            </a:r>
            <a:endParaRPr lang="cs-CZ" i="1" dirty="0" smtClean="0"/>
          </a:p>
          <a:p>
            <a:r>
              <a:rPr lang="pl-PL" i="1" dirty="0" smtClean="0"/>
              <a:t>Jak byl ten obrázek vytištěn? </a:t>
            </a:r>
          </a:p>
          <a:p>
            <a:r>
              <a:rPr lang="cs-CZ" dirty="0" smtClean="0"/>
              <a:t>______ ____ ______ ______________ ______________? </a:t>
            </a:r>
            <a:endParaRPr lang="cs-CZ" i="1" dirty="0" smtClean="0"/>
          </a:p>
          <a:p>
            <a:r>
              <a:rPr lang="cs-CZ" i="1" dirty="0" smtClean="0"/>
              <a:t>Kdy jsou tyto noviny tištěny? </a:t>
            </a:r>
          </a:p>
          <a:p>
            <a:r>
              <a:rPr lang="cs-CZ" dirty="0" smtClean="0"/>
              <a:t>________ ______ ______ ____________________ ______________? </a:t>
            </a:r>
            <a:endParaRPr lang="cs-CZ" i="1" dirty="0" smtClean="0"/>
          </a:p>
          <a:p>
            <a:r>
              <a:rPr lang="cs-CZ" i="1" dirty="0" smtClean="0"/>
              <a:t>Kdy jsou ty časopisy doručovány? </a:t>
            </a:r>
          </a:p>
          <a:p>
            <a:r>
              <a:rPr lang="cs-CZ" dirty="0" smtClean="0"/>
              <a:t>________ ______ ______ __________________ __________________? </a:t>
            </a:r>
            <a:endParaRPr lang="cs-CZ" i="1" dirty="0" smtClean="0"/>
          </a:p>
          <a:p>
            <a:r>
              <a:rPr lang="pl-PL" i="1" dirty="0" smtClean="0"/>
              <a:t>Jak je tato informace uložena? </a:t>
            </a:r>
          </a:p>
          <a:p>
            <a:r>
              <a:rPr lang="cs-CZ" dirty="0" smtClean="0"/>
              <a:t>______ ____ ______ ______________________ ____________? </a:t>
            </a:r>
            <a:endParaRPr lang="cs-CZ" i="1" dirty="0" smtClean="0"/>
          </a:p>
          <a:p>
            <a:r>
              <a:rPr lang="cs-CZ" i="1" dirty="0" smtClean="0"/>
              <a:t>Jak jsou tamty časopisy dělány? </a:t>
            </a:r>
          </a:p>
          <a:p>
            <a:r>
              <a:rPr lang="cs-CZ" dirty="0" smtClean="0"/>
              <a:t>______ ______ __________ __________________ ________? 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r"/>
    <p:sndAc>
      <p:stSnd>
        <p:snd r:embed="rId2" name="volta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7494"/>
            <a:ext cx="8712968" cy="929258"/>
          </a:xfrm>
        </p:spPr>
        <p:txBody>
          <a:bodyPr/>
          <a:lstStyle/>
          <a:p>
            <a:r>
              <a:rPr lang="en-US" sz="4000" noProof="1" smtClean="0">
                <a:latin typeface="Bookman Old Style" pitchFamily="18" charset="0"/>
              </a:rPr>
              <a:t>PASSIVE  VOICE – past simple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291264" cy="5402072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noProof="1" smtClean="0">
                <a:solidFill>
                  <a:srgbClr val="FF0000"/>
                </a:solidFill>
              </a:rPr>
              <a:t>Correct:</a:t>
            </a:r>
          </a:p>
          <a:p>
            <a:r>
              <a:rPr lang="en-US" i="1" noProof="1" smtClean="0"/>
              <a:t>Moje auto bylo ukradeno minulý měsíc. </a:t>
            </a:r>
          </a:p>
          <a:p>
            <a:r>
              <a:rPr lang="en-US" noProof="1" smtClean="0"/>
              <a:t>My car </a:t>
            </a:r>
            <a:r>
              <a:rPr lang="en-US" noProof="1" smtClean="0">
                <a:solidFill>
                  <a:srgbClr val="FF0000"/>
                </a:solidFill>
              </a:rPr>
              <a:t>was stolen </a:t>
            </a:r>
            <a:r>
              <a:rPr lang="en-US" noProof="1" smtClean="0"/>
              <a:t>last month. </a:t>
            </a:r>
            <a:endParaRPr lang="en-US" i="1" noProof="1" smtClean="0"/>
          </a:p>
          <a:p>
            <a:r>
              <a:rPr lang="en-US" i="1" noProof="1" smtClean="0"/>
              <a:t>Dopisy byly poslány všem mým přátelům. </a:t>
            </a:r>
          </a:p>
          <a:p>
            <a:r>
              <a:rPr lang="en-US" noProof="1" smtClean="0"/>
              <a:t>The letters </a:t>
            </a:r>
            <a:r>
              <a:rPr lang="en-US" noProof="1" smtClean="0">
                <a:solidFill>
                  <a:srgbClr val="FF0000"/>
                </a:solidFill>
              </a:rPr>
              <a:t>were sent </a:t>
            </a:r>
            <a:r>
              <a:rPr lang="en-US" noProof="1" smtClean="0"/>
              <a:t>to all my friends. </a:t>
            </a:r>
            <a:endParaRPr lang="en-US" i="1" noProof="1" smtClean="0"/>
          </a:p>
          <a:p>
            <a:r>
              <a:rPr lang="en-US" i="1" noProof="1" smtClean="0"/>
              <a:t>Okno bylo rozbito Dickem. </a:t>
            </a:r>
          </a:p>
          <a:p>
            <a:r>
              <a:rPr lang="en-US" noProof="1" smtClean="0"/>
              <a:t>The window </a:t>
            </a:r>
            <a:r>
              <a:rPr lang="en-US" noProof="1" smtClean="0">
                <a:solidFill>
                  <a:srgbClr val="FF0000"/>
                </a:solidFill>
              </a:rPr>
              <a:t>was broken </a:t>
            </a:r>
            <a:r>
              <a:rPr lang="en-US" noProof="1" smtClean="0"/>
              <a:t>by Dick. </a:t>
            </a:r>
            <a:endParaRPr lang="en-US" i="1" noProof="1" smtClean="0"/>
          </a:p>
          <a:p>
            <a:r>
              <a:rPr lang="en-US" i="1" noProof="1" smtClean="0"/>
              <a:t>Můj přítel byl narozen v Londýně. </a:t>
            </a:r>
          </a:p>
          <a:p>
            <a:r>
              <a:rPr lang="en-US" noProof="1" smtClean="0"/>
              <a:t>My friend </a:t>
            </a:r>
            <a:r>
              <a:rPr lang="en-US" noProof="1" smtClean="0">
                <a:solidFill>
                  <a:srgbClr val="FF0000"/>
                </a:solidFill>
              </a:rPr>
              <a:t>was born </a:t>
            </a:r>
            <a:r>
              <a:rPr lang="en-US" noProof="1" smtClean="0"/>
              <a:t>in London. </a:t>
            </a:r>
            <a:endParaRPr lang="en-US" i="1" noProof="1" smtClean="0"/>
          </a:p>
          <a:p>
            <a:r>
              <a:rPr lang="en-US" i="1" noProof="1" smtClean="0"/>
              <a:t>Příběh byl napsán Georgem Starrem. </a:t>
            </a:r>
          </a:p>
          <a:p>
            <a:r>
              <a:rPr lang="en-US" noProof="1" smtClean="0"/>
              <a:t>This story </a:t>
            </a:r>
            <a:r>
              <a:rPr lang="en-US" noProof="1" smtClean="0">
                <a:solidFill>
                  <a:srgbClr val="FF0000"/>
                </a:solidFill>
              </a:rPr>
              <a:t>was written </a:t>
            </a:r>
            <a:r>
              <a:rPr lang="en-US" noProof="1" smtClean="0"/>
              <a:t>by George Starr. </a:t>
            </a:r>
            <a:endParaRPr lang="en-US" i="1" noProof="1" smtClean="0"/>
          </a:p>
          <a:p>
            <a:r>
              <a:rPr lang="en-US" i="1" noProof="1" smtClean="0"/>
              <a:t>Tato košile nebyla zakoupena v Londýně. </a:t>
            </a:r>
          </a:p>
          <a:p>
            <a:r>
              <a:rPr lang="en-US" noProof="1" smtClean="0"/>
              <a:t>This shirt </a:t>
            </a:r>
            <a:r>
              <a:rPr lang="en-US" noProof="1" smtClean="0">
                <a:solidFill>
                  <a:srgbClr val="FF0000"/>
                </a:solidFill>
              </a:rPr>
              <a:t>wasn't bought </a:t>
            </a:r>
            <a:r>
              <a:rPr lang="en-US" noProof="1" smtClean="0"/>
              <a:t>in London. </a:t>
            </a:r>
            <a:endParaRPr lang="en-US" i="1" noProof="1" smtClean="0"/>
          </a:p>
          <a:p>
            <a:r>
              <a:rPr lang="en-US" i="1" noProof="1" smtClean="0"/>
              <a:t>Zápas nebyl sehrán v úterý. </a:t>
            </a:r>
          </a:p>
          <a:p>
            <a:r>
              <a:rPr lang="en-US" noProof="1" smtClean="0"/>
              <a:t>The match </a:t>
            </a:r>
            <a:r>
              <a:rPr lang="en-US" noProof="1" smtClean="0">
                <a:solidFill>
                  <a:srgbClr val="FF0000"/>
                </a:solidFill>
              </a:rPr>
              <a:t>wasn't played </a:t>
            </a:r>
            <a:r>
              <a:rPr lang="en-US" noProof="1" smtClean="0"/>
              <a:t>on Tuesday. </a:t>
            </a:r>
            <a:endParaRPr lang="en-US" i="1" noProof="1" smtClean="0"/>
          </a:p>
          <a:p>
            <a:r>
              <a:rPr lang="en-US" i="1" noProof="1" smtClean="0"/>
              <a:t>Nebyli posláni zpátky do České republiky. </a:t>
            </a:r>
          </a:p>
          <a:p>
            <a:r>
              <a:rPr lang="en-US" noProof="1" smtClean="0"/>
              <a:t>They </a:t>
            </a:r>
            <a:r>
              <a:rPr lang="en-US" noProof="1" smtClean="0">
                <a:solidFill>
                  <a:srgbClr val="FF0000"/>
                </a:solidFill>
              </a:rPr>
              <a:t>weren't sent </a:t>
            </a:r>
            <a:r>
              <a:rPr lang="en-US" noProof="1" smtClean="0"/>
              <a:t>back to the Czech Republic. </a:t>
            </a:r>
          </a:p>
          <a:p>
            <a:endParaRPr lang="en-US" noProof="1"/>
          </a:p>
        </p:txBody>
      </p:sp>
      <p:pic>
        <p:nvPicPr>
          <p:cNvPr id="3074" name="Picture 2" descr="diplomy,školy,vyučován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844825"/>
            <a:ext cx="2448272" cy="317613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  <p:sndAc>
      <p:stSnd>
        <p:snd r:embed="rId2" name="volta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7494"/>
            <a:ext cx="8712968" cy="785242"/>
          </a:xfrm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en-US" sz="2800" noProof="1" smtClean="0">
                <a:latin typeface="Bookman Old Style" pitchFamily="18" charset="0"/>
              </a:rPr>
              <a:t>PASSIVE  VOICE </a:t>
            </a:r>
            <a:r>
              <a:rPr lang="en-US" sz="2400" noProof="1" smtClean="0">
                <a:latin typeface="Bookman Old Style" pitchFamily="18" charset="0"/>
              </a:rPr>
              <a:t>– past</a:t>
            </a:r>
            <a:r>
              <a:rPr lang="cs-CZ" sz="2400" noProof="1" smtClean="0">
                <a:latin typeface="Bookman Old Style" pitchFamily="18" charset="0"/>
              </a:rPr>
              <a:t>, present</a:t>
            </a:r>
            <a:r>
              <a:rPr lang="en-US" sz="2400" noProof="1" smtClean="0">
                <a:latin typeface="Bookman Old Style" pitchFamily="18" charset="0"/>
              </a:rPr>
              <a:t> simple</a:t>
            </a:r>
            <a:r>
              <a:rPr lang="cs-CZ" sz="2400" noProof="1" smtClean="0">
                <a:latin typeface="Bookman Old Style" pitchFamily="18" charset="0"/>
              </a:rPr>
              <a:t>/</a:t>
            </a:r>
            <a:r>
              <a:rPr lang="en-US" sz="2400" noProof="1" smtClean="0">
                <a:latin typeface="Bookman Old Style" pitchFamily="18" charset="0"/>
              </a:rPr>
              <a:t>question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24744"/>
            <a:ext cx="8712968" cy="5328592"/>
          </a:xfrm>
          <a:ln w="28575">
            <a:solidFill>
              <a:schemeClr val="accent1"/>
            </a:solidFill>
          </a:ln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noProof="1" smtClean="0">
                <a:solidFill>
                  <a:srgbClr val="FF0000"/>
                </a:solidFill>
              </a:rPr>
              <a:t>Correct:</a:t>
            </a:r>
          </a:p>
          <a:p>
            <a:r>
              <a:rPr lang="en-US" i="1" noProof="1" smtClean="0"/>
              <a:t>Kde jsi byl narozen? </a:t>
            </a:r>
          </a:p>
          <a:p>
            <a:r>
              <a:rPr lang="en-US" noProof="1" smtClean="0">
                <a:solidFill>
                  <a:srgbClr val="FF0000"/>
                </a:solidFill>
              </a:rPr>
              <a:t>Where were you born? </a:t>
            </a:r>
            <a:endParaRPr lang="en-US" i="1" noProof="1" smtClean="0">
              <a:solidFill>
                <a:srgbClr val="FF0000"/>
              </a:solidFill>
            </a:endParaRPr>
          </a:p>
          <a:p>
            <a:r>
              <a:rPr lang="en-US" i="1" noProof="1" smtClean="0"/>
              <a:t>Kde byl ten muž zabit? </a:t>
            </a:r>
          </a:p>
          <a:p>
            <a:r>
              <a:rPr lang="en-US" noProof="1" smtClean="0">
                <a:solidFill>
                  <a:srgbClr val="FF0000"/>
                </a:solidFill>
              </a:rPr>
              <a:t>Where was that man killed? </a:t>
            </a:r>
            <a:endParaRPr lang="en-US" i="1" noProof="1" smtClean="0">
              <a:solidFill>
                <a:srgbClr val="FF0000"/>
              </a:solidFill>
            </a:endParaRPr>
          </a:p>
          <a:p>
            <a:r>
              <a:rPr lang="en-US" i="1" noProof="1" smtClean="0"/>
              <a:t>Kde </a:t>
            </a:r>
            <a:r>
              <a:rPr lang="cs-CZ" i="1" noProof="1" smtClean="0"/>
              <a:t>byla</a:t>
            </a:r>
            <a:r>
              <a:rPr lang="en-US" i="1" noProof="1" smtClean="0"/>
              <a:t> tato auta vyrobena? </a:t>
            </a:r>
          </a:p>
          <a:p>
            <a:r>
              <a:rPr lang="en-US" noProof="1" smtClean="0">
                <a:solidFill>
                  <a:srgbClr val="FF0000"/>
                </a:solidFill>
              </a:rPr>
              <a:t>Where </a:t>
            </a:r>
            <a:r>
              <a:rPr lang="cs-CZ" noProof="1" smtClean="0">
                <a:solidFill>
                  <a:srgbClr val="FF0000"/>
                </a:solidFill>
              </a:rPr>
              <a:t>were</a:t>
            </a:r>
            <a:r>
              <a:rPr lang="en-US" noProof="1" smtClean="0">
                <a:solidFill>
                  <a:srgbClr val="FF0000"/>
                </a:solidFill>
              </a:rPr>
              <a:t> these cars made? </a:t>
            </a:r>
            <a:endParaRPr lang="en-US" i="1" noProof="1" smtClean="0">
              <a:solidFill>
                <a:srgbClr val="FF0000"/>
              </a:solidFill>
            </a:endParaRPr>
          </a:p>
          <a:p>
            <a:r>
              <a:rPr lang="en-US" i="1" noProof="1" smtClean="0"/>
              <a:t>Jak </a:t>
            </a:r>
            <a:r>
              <a:rPr lang="cs-CZ" i="1" noProof="1" smtClean="0"/>
              <a:t>byl</a:t>
            </a:r>
            <a:r>
              <a:rPr lang="en-US" i="1" noProof="1" smtClean="0"/>
              <a:t> ten obrázek vytištěn? </a:t>
            </a:r>
          </a:p>
          <a:p>
            <a:r>
              <a:rPr lang="en-US" noProof="1" smtClean="0">
                <a:solidFill>
                  <a:srgbClr val="FF0000"/>
                </a:solidFill>
              </a:rPr>
              <a:t>How </a:t>
            </a:r>
            <a:r>
              <a:rPr lang="cs-CZ" noProof="1" smtClean="0">
                <a:solidFill>
                  <a:srgbClr val="FF0000"/>
                </a:solidFill>
              </a:rPr>
              <a:t>was</a:t>
            </a:r>
            <a:r>
              <a:rPr lang="en-US" noProof="1" smtClean="0">
                <a:solidFill>
                  <a:srgbClr val="FF0000"/>
                </a:solidFill>
              </a:rPr>
              <a:t> the picture printed? </a:t>
            </a:r>
            <a:endParaRPr lang="en-US" i="1" noProof="1" smtClean="0">
              <a:solidFill>
                <a:srgbClr val="FF0000"/>
              </a:solidFill>
            </a:endParaRPr>
          </a:p>
          <a:p>
            <a:r>
              <a:rPr lang="en-US" i="1" noProof="1" smtClean="0"/>
              <a:t>Kdy jsou tyto noviny tištěny? </a:t>
            </a:r>
          </a:p>
          <a:p>
            <a:r>
              <a:rPr lang="en-US" noProof="1" smtClean="0">
                <a:solidFill>
                  <a:srgbClr val="FF0000"/>
                </a:solidFill>
              </a:rPr>
              <a:t>When are the newspapers printed? </a:t>
            </a:r>
            <a:endParaRPr lang="en-US" i="1" noProof="1" smtClean="0">
              <a:solidFill>
                <a:srgbClr val="FF0000"/>
              </a:solidFill>
            </a:endParaRPr>
          </a:p>
          <a:p>
            <a:r>
              <a:rPr lang="en-US" i="1" noProof="1" smtClean="0"/>
              <a:t>Kdy jsou ty časopisy doručovány? </a:t>
            </a:r>
          </a:p>
          <a:p>
            <a:r>
              <a:rPr lang="en-US" noProof="1" smtClean="0">
                <a:solidFill>
                  <a:srgbClr val="FF0000"/>
                </a:solidFill>
              </a:rPr>
              <a:t>When are the magazines delivered? </a:t>
            </a:r>
            <a:endParaRPr lang="en-US" i="1" noProof="1" smtClean="0">
              <a:solidFill>
                <a:srgbClr val="FF0000"/>
              </a:solidFill>
            </a:endParaRPr>
          </a:p>
          <a:p>
            <a:r>
              <a:rPr lang="en-US" i="1" noProof="1" smtClean="0"/>
              <a:t>Jak je tato informace uložena? </a:t>
            </a:r>
          </a:p>
          <a:p>
            <a:r>
              <a:rPr lang="en-US" noProof="1" smtClean="0">
                <a:solidFill>
                  <a:srgbClr val="FF0000"/>
                </a:solidFill>
              </a:rPr>
              <a:t>How is the information stored? </a:t>
            </a:r>
            <a:endParaRPr lang="en-US" i="1" noProof="1" smtClean="0">
              <a:solidFill>
                <a:srgbClr val="FF0000"/>
              </a:solidFill>
            </a:endParaRPr>
          </a:p>
          <a:p>
            <a:r>
              <a:rPr lang="en-US" i="1" noProof="1" smtClean="0"/>
              <a:t>Jak jsou tamty časopisy dělány? </a:t>
            </a:r>
          </a:p>
          <a:p>
            <a:r>
              <a:rPr lang="en-US" noProof="1" smtClean="0">
                <a:solidFill>
                  <a:srgbClr val="FF0000"/>
                </a:solidFill>
              </a:rPr>
              <a:t>How are those magazines done? </a:t>
            </a:r>
          </a:p>
          <a:p>
            <a:endParaRPr lang="en-US" noProof="1"/>
          </a:p>
        </p:txBody>
      </p:sp>
      <p:pic>
        <p:nvPicPr>
          <p:cNvPr id="1026" name="Picture 2" descr="krabice,obchodní koncepty,obchody,znaky,koncepty,zmatený,zmatek,prázdné,dívající se,lidé,otazníky,tázavý,otáze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7" y="1988840"/>
            <a:ext cx="3240361" cy="324036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Bookman Old Style" pitchFamily="18" charset="0"/>
              </a:rPr>
              <a:t>   CITACE:</a:t>
            </a:r>
            <a:endParaRPr lang="cs-CZ" sz="3200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640960" cy="5544616"/>
          </a:xfrm>
        </p:spPr>
        <p:txBody>
          <a:bodyPr>
            <a:normAutofit/>
          </a:bodyPr>
          <a:lstStyle/>
          <a:p>
            <a:endParaRPr lang="cs-CZ" sz="1400" noProof="1" smtClean="0">
              <a:latin typeface="Georgia" pitchFamily="18" charset="0"/>
              <a:hlinkClick r:id="rId2"/>
            </a:endParaRPr>
          </a:p>
          <a:p>
            <a:pPr>
              <a:buNone/>
            </a:pPr>
            <a:endParaRPr lang="en-US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hlinkClick r:id="rId3"/>
              </a:rPr>
              <a:t>http://office.microsoft.com/cs-cz/images/results.aspx?qu=smajl%C3%ADk&amp;ex=1#ai:MC900440424|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hlinkClick r:id="rId4"/>
              </a:rPr>
              <a:t>http://office.microsoft.com/cs-cz/images/results.aspx?qu=Lond%C3%BDn&amp;ex=1#ai:MC900195200|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hlinkClick r:id="rId5"/>
              </a:rPr>
              <a:t>http://office.microsoft.com/cs-cz/images/results.aspx?qu=%C5%A1kola&amp;ex=1#ai:MC900213215|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hlinkClick r:id="rId6"/>
              </a:rPr>
              <a:t>http://office.microsoft.com/cs-cz/images/results.aspx?qu=otazn%C3%ADk&amp;ex=1#ai:MC900441930|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hlinkClick r:id="rId6"/>
              </a:rPr>
              <a:t>http://office.microsoft.com/cs-cz/images/results.aspx?qu=otazn%C3%ADk&amp;ex=1#ai:MC900311778|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endParaRPr lang="en-US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endParaRPr lang="en-US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Project  English 3, Oxford, Tom Hutchinson, Grammar summary</a:t>
            </a: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Angličtina, Školní kurz gramatiky, Maria Birkenmajer, E. Maňko, Infoa 2008</a:t>
            </a: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The Good Grammar Book, Michael Swan, Catherine Walter, Oxford University Press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Essential Grammar in Use, Raymond Murphy, Cambridge University Press</a:t>
            </a: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Spark, Virginia Evans_Jenny Dooley, Teacher´s book, Express Publishing</a:t>
            </a: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Let´s study Grammar, Krajewska Milada, Infoa</a:t>
            </a: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Terasoft,  TC Angličtina 4, 5  PC program  2003</a:t>
            </a:r>
          </a:p>
        </p:txBody>
      </p:sp>
    </p:spTree>
  </p:cSld>
  <p:clrMapOvr>
    <a:masterClrMapping/>
  </p:clrMapOvr>
  <p:transition spd="med" advClick="0" advTm="3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1712</TotalTime>
  <Words>519</Words>
  <Application>Microsoft Office PowerPoint</Application>
  <PresentationFormat>Předvádění na obrazovce (4:3)</PresentationFormat>
  <Paragraphs>209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Talent</vt:lpstr>
      <vt:lpstr>    </vt:lpstr>
      <vt:lpstr>ANOTACE:</vt:lpstr>
      <vt:lpstr>  PASSIVE  VOICE</vt:lpstr>
      <vt:lpstr>PASSIVE  VOICE – past simple</vt:lpstr>
      <vt:lpstr>PASSIVE  VOICE – past simple/question</vt:lpstr>
      <vt:lpstr>PASSIVE  VOICE – past simple</vt:lpstr>
      <vt:lpstr>PASSIVE  VOICE – past, present simple/question</vt:lpstr>
      <vt:lpstr>PASSIVE  VOICE – past simple</vt:lpstr>
      <vt:lpstr>PASSIVE  VOICE – past, present simple/question</vt:lpstr>
      <vt:lpstr>   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cp:lastModifiedBy>Marcela Vaňková</cp:lastModifiedBy>
  <cp:revision>359</cp:revision>
  <dcterms:created xsi:type="dcterms:W3CDTF">2011-11-23T00:30:20Z</dcterms:created>
  <dcterms:modified xsi:type="dcterms:W3CDTF">2013-06-10T11:55:34Z</dcterms:modified>
</cp:coreProperties>
</file>