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ppt/diagrams/drawing2.xml" ContentType="application/vnd.ms-office.drawingml.diagramDrawing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diagrams/colors2.xml" ContentType="application/vnd.openxmlformats-officedocument.drawingml.diagramColors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Override PartName="/ppt/diagrams/layout2.xml" ContentType="application/vnd.openxmlformats-officedocument.drawingml.diagramLayout+xml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53" r:id="rId17"/>
  </p:sldMasterIdLst>
  <p:sldIdLst>
    <p:sldId id="256" r:id="rId18"/>
    <p:sldId id="279" r:id="rId19"/>
    <p:sldId id="288" r:id="rId20"/>
    <p:sldId id="284" r:id="rId21"/>
    <p:sldId id="289" r:id="rId22"/>
    <p:sldId id="290" r:id="rId23"/>
    <p:sldId id="286" r:id="rId24"/>
    <p:sldId id="26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6E66B"/>
    <a:srgbClr val="66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64" d="100"/>
          <a:sy n="64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theme" Target="theme/theme1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58F16-6EBE-4BFC-A304-0F9A96451D7C}" type="doc">
      <dgm:prSet loTypeId="urn:microsoft.com/office/officeart/2005/8/layout/gear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327205-1DA5-444B-8358-3610912F7818}">
      <dgm:prSet phldrT="[Text]" custT="1"/>
      <dgm:spPr/>
      <dgm:t>
        <a:bodyPr/>
        <a:lstStyle/>
        <a:p>
          <a:r>
            <a:rPr lang="en-GB" sz="2000" noProof="0" dirty="0" smtClean="0">
              <a:solidFill>
                <a:srgbClr val="FF0000"/>
              </a:solidFill>
            </a:rPr>
            <a:t>Did Italy win the World Cup in 2006?</a:t>
          </a:r>
        </a:p>
        <a:p>
          <a:r>
            <a:rPr lang="en-GB" sz="2000" noProof="0" dirty="0" smtClean="0">
              <a:solidFill>
                <a:srgbClr val="FF0000"/>
              </a:solidFill>
            </a:rPr>
            <a:t>Yes, it did. / No, it didn’t.</a:t>
          </a:r>
          <a:endParaRPr lang="en-GB" sz="2000" noProof="0" dirty="0">
            <a:solidFill>
              <a:srgbClr val="FF0000"/>
            </a:solidFill>
          </a:endParaRPr>
        </a:p>
      </dgm:t>
    </dgm:pt>
    <dgm:pt modelId="{21EE884D-47B2-41FE-9D06-02BC9810092E}" type="parTrans" cxnId="{5EB35988-BEC8-44B3-8951-4CB2BC7CBB50}">
      <dgm:prSet/>
      <dgm:spPr/>
      <dgm:t>
        <a:bodyPr/>
        <a:lstStyle/>
        <a:p>
          <a:endParaRPr lang="cs-CZ"/>
        </a:p>
      </dgm:t>
    </dgm:pt>
    <dgm:pt modelId="{A2388017-79DA-443B-AF80-CCEE64DF28E4}" type="sibTrans" cxnId="{5EB35988-BEC8-44B3-8951-4CB2BC7CBB50}">
      <dgm:prSet/>
      <dgm:spPr/>
      <dgm:t>
        <a:bodyPr/>
        <a:lstStyle/>
        <a:p>
          <a:endParaRPr lang="cs-CZ"/>
        </a:p>
      </dgm:t>
    </dgm:pt>
    <dgm:pt modelId="{31F086D9-73F6-4688-B649-02CE077100DD}">
      <dgm:prSet phldrT="[Text]" custT="1"/>
      <dgm:spPr/>
      <dgm:t>
        <a:bodyPr/>
        <a:lstStyle/>
        <a:p>
          <a:r>
            <a:rPr lang="en-GB" sz="2000" noProof="0" dirty="0" smtClean="0">
              <a:solidFill>
                <a:srgbClr val="FF0000"/>
              </a:solidFill>
            </a:rPr>
            <a:t>Italy won the World Cup in 2006. </a:t>
          </a:r>
        </a:p>
      </dgm:t>
    </dgm:pt>
    <dgm:pt modelId="{3E865354-ADAD-4887-85D6-DB3809DA3502}" type="parTrans" cxnId="{0B82A8CE-7CB6-4114-B5A2-F5B8C5234F6B}">
      <dgm:prSet/>
      <dgm:spPr/>
      <dgm:t>
        <a:bodyPr/>
        <a:lstStyle/>
        <a:p>
          <a:endParaRPr lang="cs-CZ"/>
        </a:p>
      </dgm:t>
    </dgm:pt>
    <dgm:pt modelId="{1D799545-271B-4374-9109-4618F66B4938}" type="sibTrans" cxnId="{0B82A8CE-7CB6-4114-B5A2-F5B8C5234F6B}">
      <dgm:prSet/>
      <dgm:spPr/>
      <dgm:t>
        <a:bodyPr/>
        <a:lstStyle/>
        <a:p>
          <a:endParaRPr lang="cs-CZ"/>
        </a:p>
      </dgm:t>
    </dgm:pt>
    <dgm:pt modelId="{C73C35A4-C0ED-4F6D-A007-876E05587B1B}">
      <dgm:prSet phldrT="[Text]"/>
      <dgm:spPr/>
      <dgm:t>
        <a:bodyPr/>
        <a:lstStyle/>
        <a:p>
          <a:r>
            <a:rPr lang="cs-CZ" noProof="0" dirty="0" smtClean="0">
              <a:solidFill>
                <a:schemeClr val="bg1"/>
              </a:solidFill>
            </a:rPr>
            <a:t>Itálie vyhrála Světový pohár v roce 2006.</a:t>
          </a:r>
          <a:endParaRPr lang="en-GB" noProof="0" dirty="0">
            <a:solidFill>
              <a:schemeClr val="bg1"/>
            </a:solidFill>
          </a:endParaRPr>
        </a:p>
      </dgm:t>
    </dgm:pt>
    <dgm:pt modelId="{66D02C94-5AC8-4391-9DB1-DA40D8869872}" type="parTrans" cxnId="{BEBEA210-A340-431E-B34F-20BA78ED9640}">
      <dgm:prSet/>
      <dgm:spPr/>
      <dgm:t>
        <a:bodyPr/>
        <a:lstStyle/>
        <a:p>
          <a:endParaRPr lang="cs-CZ"/>
        </a:p>
      </dgm:t>
    </dgm:pt>
    <dgm:pt modelId="{65ACD535-231F-4A3C-8E17-927D14E59ACF}" type="sibTrans" cxnId="{BEBEA210-A340-431E-B34F-20BA78ED9640}">
      <dgm:prSet/>
      <dgm:spPr/>
      <dgm:t>
        <a:bodyPr/>
        <a:lstStyle/>
        <a:p>
          <a:endParaRPr lang="cs-CZ"/>
        </a:p>
      </dgm:t>
    </dgm:pt>
    <dgm:pt modelId="{D14B6CC7-C9A4-41EC-9F42-46465DB99BDA}" type="pres">
      <dgm:prSet presAssocID="{D0F58F16-6EBE-4BFC-A304-0F9A96451D7C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686394-33ED-4734-9F0E-DFADE841BF9D}" type="pres">
      <dgm:prSet presAssocID="{C7327205-1DA5-444B-8358-3610912F7818}" presName="gear1" presStyleLbl="node1" presStyleIdx="0" presStyleCnt="3" custScaleX="117711" custScaleY="94269" custLinFactNeighborX="-9641" custLinFactNeighborY="-103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A5BFB-F184-4135-BF28-29543164E4AC}" type="pres">
      <dgm:prSet presAssocID="{C7327205-1DA5-444B-8358-3610912F7818}" presName="gear1srcNode" presStyleLbl="node1" presStyleIdx="0" presStyleCnt="3"/>
      <dgm:spPr/>
      <dgm:t>
        <a:bodyPr/>
        <a:lstStyle/>
        <a:p>
          <a:endParaRPr lang="cs-CZ"/>
        </a:p>
      </dgm:t>
    </dgm:pt>
    <dgm:pt modelId="{79B1CBBD-4A32-4876-A7E6-CB5DB5D65E7A}" type="pres">
      <dgm:prSet presAssocID="{C7327205-1DA5-444B-8358-3610912F7818}" presName="gear1dstNode" presStyleLbl="node1" presStyleIdx="0" presStyleCnt="3"/>
      <dgm:spPr/>
      <dgm:t>
        <a:bodyPr/>
        <a:lstStyle/>
        <a:p>
          <a:endParaRPr lang="cs-CZ"/>
        </a:p>
      </dgm:t>
    </dgm:pt>
    <dgm:pt modelId="{B2095080-2A28-44BE-89B6-5453E47C468F}" type="pres">
      <dgm:prSet presAssocID="{31F086D9-73F6-4688-B649-02CE077100DD}" presName="gear2" presStyleLbl="node1" presStyleIdx="1" presStyleCnt="3" custScaleX="136597" custScaleY="94146" custLinFactNeighborX="-11951" custLinFactNeighborY="-3419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4BF82-0AB9-41AC-9704-A7D47B7CA72E}" type="pres">
      <dgm:prSet presAssocID="{31F086D9-73F6-4688-B649-02CE077100DD}" presName="gear2srcNode" presStyleLbl="node1" presStyleIdx="1" presStyleCnt="3"/>
      <dgm:spPr/>
      <dgm:t>
        <a:bodyPr/>
        <a:lstStyle/>
        <a:p>
          <a:endParaRPr lang="cs-CZ"/>
        </a:p>
      </dgm:t>
    </dgm:pt>
    <dgm:pt modelId="{0C4D1BD6-D873-4E1E-A871-3F5F45B3C87B}" type="pres">
      <dgm:prSet presAssocID="{31F086D9-73F6-4688-B649-02CE077100DD}" presName="gear2dstNode" presStyleLbl="node1" presStyleIdx="1" presStyleCnt="3"/>
      <dgm:spPr/>
      <dgm:t>
        <a:bodyPr/>
        <a:lstStyle/>
        <a:p>
          <a:endParaRPr lang="cs-CZ"/>
        </a:p>
      </dgm:t>
    </dgm:pt>
    <dgm:pt modelId="{B70E40E8-32DB-42A7-A3A5-468AF52B545C}" type="pres">
      <dgm:prSet presAssocID="{C73C35A4-C0ED-4F6D-A007-876E05587B1B}" presName="gear3" presStyleLbl="node1" presStyleIdx="2" presStyleCnt="3" custScaleX="106007" custScaleY="94269" custLinFactY="31019" custLinFactNeighborX="-59859" custLinFactNeighborY="100000"/>
      <dgm:spPr/>
      <dgm:t>
        <a:bodyPr/>
        <a:lstStyle/>
        <a:p>
          <a:endParaRPr lang="cs-CZ"/>
        </a:p>
      </dgm:t>
    </dgm:pt>
    <dgm:pt modelId="{34E925BD-4E31-4CFF-AC51-D2F3D0E2EDBB}" type="pres">
      <dgm:prSet presAssocID="{C73C35A4-C0ED-4F6D-A007-876E05587B1B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37623-01D2-41D0-B6F4-72044717A2BE}" type="pres">
      <dgm:prSet presAssocID="{C73C35A4-C0ED-4F6D-A007-876E05587B1B}" presName="gear3srcNode" presStyleLbl="node1" presStyleIdx="2" presStyleCnt="3"/>
      <dgm:spPr/>
      <dgm:t>
        <a:bodyPr/>
        <a:lstStyle/>
        <a:p>
          <a:endParaRPr lang="cs-CZ"/>
        </a:p>
      </dgm:t>
    </dgm:pt>
    <dgm:pt modelId="{825D9FC9-D7C6-4118-BE20-D891E2EBF2D1}" type="pres">
      <dgm:prSet presAssocID="{C73C35A4-C0ED-4F6D-A007-876E05587B1B}" presName="gear3dstNode" presStyleLbl="node1" presStyleIdx="2" presStyleCnt="3"/>
      <dgm:spPr/>
      <dgm:t>
        <a:bodyPr/>
        <a:lstStyle/>
        <a:p>
          <a:endParaRPr lang="cs-CZ"/>
        </a:p>
      </dgm:t>
    </dgm:pt>
    <dgm:pt modelId="{8EABB32D-9935-4044-B962-89F8CDA0B173}" type="pres">
      <dgm:prSet presAssocID="{A2388017-79DA-443B-AF80-CCEE64DF28E4}" presName="connector1" presStyleLbl="sibTrans2D1" presStyleIdx="0" presStyleCnt="3" custLinFactNeighborX="-9825" custLinFactNeighborY="-15382"/>
      <dgm:spPr/>
      <dgm:t>
        <a:bodyPr/>
        <a:lstStyle/>
        <a:p>
          <a:endParaRPr lang="cs-CZ"/>
        </a:p>
      </dgm:t>
    </dgm:pt>
    <dgm:pt modelId="{1C92017C-DBF1-4C20-BCBB-80F38E8CC948}" type="pres">
      <dgm:prSet presAssocID="{1D799545-271B-4374-9109-4618F66B4938}" presName="connector2" presStyleLbl="sibTrans2D1" presStyleIdx="1" presStyleCnt="3" custLinFactNeighborX="-17890" custLinFactNeighborY="-36598"/>
      <dgm:spPr/>
      <dgm:t>
        <a:bodyPr/>
        <a:lstStyle/>
        <a:p>
          <a:endParaRPr lang="cs-CZ"/>
        </a:p>
      </dgm:t>
    </dgm:pt>
    <dgm:pt modelId="{3A04B423-7C09-4A05-8CCE-695B194EEFE6}" type="pres">
      <dgm:prSet presAssocID="{65ACD535-231F-4A3C-8E17-927D14E59ACF}" presName="connector3" presStyleLbl="sibTrans2D1" presStyleIdx="2" presStyleCnt="3" custLinFactY="8630" custLinFactNeighborX="-51342" custLinFactNeighborY="100000"/>
      <dgm:spPr/>
      <dgm:t>
        <a:bodyPr/>
        <a:lstStyle/>
        <a:p>
          <a:endParaRPr lang="cs-CZ"/>
        </a:p>
      </dgm:t>
    </dgm:pt>
  </dgm:ptLst>
  <dgm:cxnLst>
    <dgm:cxn modelId="{1E657682-E386-4EBC-B74A-FA3E0672BD1C}" type="presOf" srcId="{C7327205-1DA5-444B-8358-3610912F7818}" destId="{204A5BFB-F184-4135-BF28-29543164E4AC}" srcOrd="1" destOrd="0" presId="urn:microsoft.com/office/officeart/2005/8/layout/gear1"/>
    <dgm:cxn modelId="{F4FC4A07-7DB3-44F0-92ED-FC1B1EAB2064}" type="presOf" srcId="{65ACD535-231F-4A3C-8E17-927D14E59ACF}" destId="{3A04B423-7C09-4A05-8CCE-695B194EEFE6}" srcOrd="0" destOrd="0" presId="urn:microsoft.com/office/officeart/2005/8/layout/gear1"/>
    <dgm:cxn modelId="{FEDFCA75-8E88-41C8-878D-7878150DA79B}" type="presOf" srcId="{A2388017-79DA-443B-AF80-CCEE64DF28E4}" destId="{8EABB32D-9935-4044-B962-89F8CDA0B173}" srcOrd="0" destOrd="0" presId="urn:microsoft.com/office/officeart/2005/8/layout/gear1"/>
    <dgm:cxn modelId="{4A96AE57-4AE1-4301-8681-AC81FC9B3A7E}" type="presOf" srcId="{C7327205-1DA5-444B-8358-3610912F7818}" destId="{9C686394-33ED-4734-9F0E-DFADE841BF9D}" srcOrd="0" destOrd="0" presId="urn:microsoft.com/office/officeart/2005/8/layout/gear1"/>
    <dgm:cxn modelId="{5EB35988-BEC8-44B3-8951-4CB2BC7CBB50}" srcId="{D0F58F16-6EBE-4BFC-A304-0F9A96451D7C}" destId="{C7327205-1DA5-444B-8358-3610912F7818}" srcOrd="0" destOrd="0" parTransId="{21EE884D-47B2-41FE-9D06-02BC9810092E}" sibTransId="{A2388017-79DA-443B-AF80-CCEE64DF28E4}"/>
    <dgm:cxn modelId="{0B82A8CE-7CB6-4114-B5A2-F5B8C5234F6B}" srcId="{D0F58F16-6EBE-4BFC-A304-0F9A96451D7C}" destId="{31F086D9-73F6-4688-B649-02CE077100DD}" srcOrd="1" destOrd="0" parTransId="{3E865354-ADAD-4887-85D6-DB3809DA3502}" sibTransId="{1D799545-271B-4374-9109-4618F66B4938}"/>
    <dgm:cxn modelId="{26C88FF1-82C3-42E4-9DFD-711403544F3F}" type="presOf" srcId="{31F086D9-73F6-4688-B649-02CE077100DD}" destId="{B034BF82-0AB9-41AC-9704-A7D47B7CA72E}" srcOrd="1" destOrd="0" presId="urn:microsoft.com/office/officeart/2005/8/layout/gear1"/>
    <dgm:cxn modelId="{8EFAF5B7-7608-4834-B2C3-1BC5E11F0F15}" type="presOf" srcId="{C7327205-1DA5-444B-8358-3610912F7818}" destId="{79B1CBBD-4A32-4876-A7E6-CB5DB5D65E7A}" srcOrd="2" destOrd="0" presId="urn:microsoft.com/office/officeart/2005/8/layout/gear1"/>
    <dgm:cxn modelId="{BEBEA210-A340-431E-B34F-20BA78ED9640}" srcId="{D0F58F16-6EBE-4BFC-A304-0F9A96451D7C}" destId="{C73C35A4-C0ED-4F6D-A007-876E05587B1B}" srcOrd="2" destOrd="0" parTransId="{66D02C94-5AC8-4391-9DB1-DA40D8869872}" sibTransId="{65ACD535-231F-4A3C-8E17-927D14E59ACF}"/>
    <dgm:cxn modelId="{1D2E48B4-EC0D-4D91-886E-93F68ECD5DA0}" type="presOf" srcId="{C73C35A4-C0ED-4F6D-A007-876E05587B1B}" destId="{B70E40E8-32DB-42A7-A3A5-468AF52B545C}" srcOrd="0" destOrd="0" presId="urn:microsoft.com/office/officeart/2005/8/layout/gear1"/>
    <dgm:cxn modelId="{63A8EA56-77E8-4F2E-9182-2B50C0D80DB6}" type="presOf" srcId="{C73C35A4-C0ED-4F6D-A007-876E05587B1B}" destId="{34E925BD-4E31-4CFF-AC51-D2F3D0E2EDBB}" srcOrd="1" destOrd="0" presId="urn:microsoft.com/office/officeart/2005/8/layout/gear1"/>
    <dgm:cxn modelId="{DCE50C0F-13BB-4CEC-91D8-DFDB6618BE8D}" type="presOf" srcId="{1D799545-271B-4374-9109-4618F66B4938}" destId="{1C92017C-DBF1-4C20-BCBB-80F38E8CC948}" srcOrd="0" destOrd="0" presId="urn:microsoft.com/office/officeart/2005/8/layout/gear1"/>
    <dgm:cxn modelId="{99344EAC-01F1-44E7-B78A-20EE8976C4B7}" type="presOf" srcId="{C73C35A4-C0ED-4F6D-A007-876E05587B1B}" destId="{BED37623-01D2-41D0-B6F4-72044717A2BE}" srcOrd="2" destOrd="0" presId="urn:microsoft.com/office/officeart/2005/8/layout/gear1"/>
    <dgm:cxn modelId="{9B17F01D-40F6-4279-ABEF-AFD3A2F6BAE1}" type="presOf" srcId="{C73C35A4-C0ED-4F6D-A007-876E05587B1B}" destId="{825D9FC9-D7C6-4118-BE20-D891E2EBF2D1}" srcOrd="3" destOrd="0" presId="urn:microsoft.com/office/officeart/2005/8/layout/gear1"/>
    <dgm:cxn modelId="{E6A8BCB8-0152-4143-9B35-D0EFF672DB46}" type="presOf" srcId="{31F086D9-73F6-4688-B649-02CE077100DD}" destId="{B2095080-2A28-44BE-89B6-5453E47C468F}" srcOrd="0" destOrd="0" presId="urn:microsoft.com/office/officeart/2005/8/layout/gear1"/>
    <dgm:cxn modelId="{CCB505BD-4C2A-4114-A3DD-79FC1FCB463B}" type="presOf" srcId="{D0F58F16-6EBE-4BFC-A304-0F9A96451D7C}" destId="{D14B6CC7-C9A4-41EC-9F42-46465DB99BDA}" srcOrd="0" destOrd="0" presId="urn:microsoft.com/office/officeart/2005/8/layout/gear1"/>
    <dgm:cxn modelId="{5EA164AB-C76A-48AA-B17C-9125B42E968E}" type="presOf" srcId="{31F086D9-73F6-4688-B649-02CE077100DD}" destId="{0C4D1BD6-D873-4E1E-A871-3F5F45B3C87B}" srcOrd="2" destOrd="0" presId="urn:microsoft.com/office/officeart/2005/8/layout/gear1"/>
    <dgm:cxn modelId="{5EF00CC3-EDFD-4371-B17F-3ACAA5D67E51}" type="presParOf" srcId="{D14B6CC7-C9A4-41EC-9F42-46465DB99BDA}" destId="{9C686394-33ED-4734-9F0E-DFADE841BF9D}" srcOrd="0" destOrd="0" presId="urn:microsoft.com/office/officeart/2005/8/layout/gear1"/>
    <dgm:cxn modelId="{A2DB3888-634E-4B76-8534-0221E58CDE91}" type="presParOf" srcId="{D14B6CC7-C9A4-41EC-9F42-46465DB99BDA}" destId="{204A5BFB-F184-4135-BF28-29543164E4AC}" srcOrd="1" destOrd="0" presId="urn:microsoft.com/office/officeart/2005/8/layout/gear1"/>
    <dgm:cxn modelId="{4312D695-7DE4-4FB9-84A0-A155134D8CD6}" type="presParOf" srcId="{D14B6CC7-C9A4-41EC-9F42-46465DB99BDA}" destId="{79B1CBBD-4A32-4876-A7E6-CB5DB5D65E7A}" srcOrd="2" destOrd="0" presId="urn:microsoft.com/office/officeart/2005/8/layout/gear1"/>
    <dgm:cxn modelId="{55C734F3-9B6A-40C0-B5D4-AA16CC8CA437}" type="presParOf" srcId="{D14B6CC7-C9A4-41EC-9F42-46465DB99BDA}" destId="{B2095080-2A28-44BE-89B6-5453E47C468F}" srcOrd="3" destOrd="0" presId="urn:microsoft.com/office/officeart/2005/8/layout/gear1"/>
    <dgm:cxn modelId="{97D9AA2A-7B3A-43ED-88B4-33B8F4AFFDF2}" type="presParOf" srcId="{D14B6CC7-C9A4-41EC-9F42-46465DB99BDA}" destId="{B034BF82-0AB9-41AC-9704-A7D47B7CA72E}" srcOrd="4" destOrd="0" presId="urn:microsoft.com/office/officeart/2005/8/layout/gear1"/>
    <dgm:cxn modelId="{C6965AF4-13B1-43B7-8874-F3DFCBA581E1}" type="presParOf" srcId="{D14B6CC7-C9A4-41EC-9F42-46465DB99BDA}" destId="{0C4D1BD6-D873-4E1E-A871-3F5F45B3C87B}" srcOrd="5" destOrd="0" presId="urn:microsoft.com/office/officeart/2005/8/layout/gear1"/>
    <dgm:cxn modelId="{3DA4EF99-77EC-40AA-9BBF-F6BCC4D58122}" type="presParOf" srcId="{D14B6CC7-C9A4-41EC-9F42-46465DB99BDA}" destId="{B70E40E8-32DB-42A7-A3A5-468AF52B545C}" srcOrd="6" destOrd="0" presId="urn:microsoft.com/office/officeart/2005/8/layout/gear1"/>
    <dgm:cxn modelId="{92FA0145-35B3-4E40-BF43-E12CA0BD4C8B}" type="presParOf" srcId="{D14B6CC7-C9A4-41EC-9F42-46465DB99BDA}" destId="{34E925BD-4E31-4CFF-AC51-D2F3D0E2EDBB}" srcOrd="7" destOrd="0" presId="urn:microsoft.com/office/officeart/2005/8/layout/gear1"/>
    <dgm:cxn modelId="{CC3CB07E-7DD8-47C1-A3B2-7D9985702410}" type="presParOf" srcId="{D14B6CC7-C9A4-41EC-9F42-46465DB99BDA}" destId="{BED37623-01D2-41D0-B6F4-72044717A2BE}" srcOrd="8" destOrd="0" presId="urn:microsoft.com/office/officeart/2005/8/layout/gear1"/>
    <dgm:cxn modelId="{D0EC9A85-058D-49E7-A5F3-EF4F00182E7F}" type="presParOf" srcId="{D14B6CC7-C9A4-41EC-9F42-46465DB99BDA}" destId="{825D9FC9-D7C6-4118-BE20-D891E2EBF2D1}" srcOrd="9" destOrd="0" presId="urn:microsoft.com/office/officeart/2005/8/layout/gear1"/>
    <dgm:cxn modelId="{470D4D26-05D9-4D30-A92D-75D661739F74}" type="presParOf" srcId="{D14B6CC7-C9A4-41EC-9F42-46465DB99BDA}" destId="{8EABB32D-9935-4044-B962-89F8CDA0B173}" srcOrd="10" destOrd="0" presId="urn:microsoft.com/office/officeart/2005/8/layout/gear1"/>
    <dgm:cxn modelId="{FD8A7423-1078-477E-85A8-946A570D6E3F}" type="presParOf" srcId="{D14B6CC7-C9A4-41EC-9F42-46465DB99BDA}" destId="{1C92017C-DBF1-4C20-BCBB-80F38E8CC948}" srcOrd="11" destOrd="0" presId="urn:microsoft.com/office/officeart/2005/8/layout/gear1"/>
    <dgm:cxn modelId="{03727A50-F2C4-40FE-8FBF-029B0430DBFE}" type="presParOf" srcId="{D14B6CC7-C9A4-41EC-9F42-46465DB99BDA}" destId="{3A04B423-7C09-4A05-8CCE-695B194EEFE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17395-2D7A-4CCA-8178-634D43DF2B4D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D2A5EDF3-4EF0-4289-9B28-44C0CE021B9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sz="1600" noProof="0" dirty="0" smtClean="0"/>
            <a:t>Chodil jsem na základní školu v Praze.</a:t>
          </a:r>
          <a:endParaRPr lang="en-GB" sz="1600" noProof="0" dirty="0"/>
        </a:p>
      </dgm:t>
    </dgm:pt>
    <dgm:pt modelId="{B581F288-607B-4659-859A-8C8F294343CE}" type="parTrans" cxnId="{FDF3E247-EF39-4E02-9668-6D9AECC30ED6}">
      <dgm:prSet/>
      <dgm:spPr/>
      <dgm:t>
        <a:bodyPr/>
        <a:lstStyle/>
        <a:p>
          <a:endParaRPr lang="cs-CZ"/>
        </a:p>
      </dgm:t>
    </dgm:pt>
    <dgm:pt modelId="{5580E76B-8966-43B0-A908-F5AEEADE2DE6}" type="sibTrans" cxnId="{FDF3E247-EF39-4E02-9668-6D9AECC30ED6}">
      <dgm:prSet/>
      <dgm:spPr/>
      <dgm:t>
        <a:bodyPr/>
        <a:lstStyle/>
        <a:p>
          <a:endParaRPr lang="cs-CZ"/>
        </a:p>
      </dgm:t>
    </dgm:pt>
    <dgm:pt modelId="{2A31AFBB-D8FF-436D-A8DE-8A679877FAD7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000" noProof="0" dirty="0" smtClean="0"/>
            <a:t>I went to primary school in Prague.</a:t>
          </a:r>
          <a:endParaRPr lang="en-GB" sz="2000" noProof="0" dirty="0"/>
        </a:p>
      </dgm:t>
    </dgm:pt>
    <dgm:pt modelId="{DFDF33A4-CFFA-4DE0-BA69-9D158D4E3B79}" type="parTrans" cxnId="{DE4FCF17-1680-4F81-AD82-062E0C7358CB}">
      <dgm:prSet/>
      <dgm:spPr/>
      <dgm:t>
        <a:bodyPr/>
        <a:lstStyle/>
        <a:p>
          <a:endParaRPr lang="cs-CZ"/>
        </a:p>
      </dgm:t>
    </dgm:pt>
    <dgm:pt modelId="{FA5DD3E3-3283-49E2-BBB3-44FF999B2AD3}" type="sibTrans" cxnId="{DE4FCF17-1680-4F81-AD82-062E0C7358CB}">
      <dgm:prSet/>
      <dgm:spPr/>
      <dgm:t>
        <a:bodyPr/>
        <a:lstStyle/>
        <a:p>
          <a:endParaRPr lang="cs-CZ"/>
        </a:p>
      </dgm:t>
    </dgm:pt>
    <dgm:pt modelId="{39A71A59-1E8B-4C0B-97ED-72797FEBB7AC}" type="pres">
      <dgm:prSet presAssocID="{67117395-2D7A-4CCA-8178-634D43DF2B4D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C281F77-F8F8-4A6A-A987-372812F3EF37}" type="pres">
      <dgm:prSet presAssocID="{D2A5EDF3-4EF0-4289-9B28-44C0CE021B98}" presName="gear1" presStyleLbl="node1" presStyleIdx="0" presStyleCnt="2" custLinFactNeighborX="2315" custLinFactNeighborY="2172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456AC-2CC7-44A8-BD55-CF20ADA607E6}" type="pres">
      <dgm:prSet presAssocID="{D2A5EDF3-4EF0-4289-9B28-44C0CE021B98}" presName="gear1srcNode" presStyleLbl="node1" presStyleIdx="0" presStyleCnt="2"/>
      <dgm:spPr/>
      <dgm:t>
        <a:bodyPr/>
        <a:lstStyle/>
        <a:p>
          <a:endParaRPr lang="cs-CZ"/>
        </a:p>
      </dgm:t>
    </dgm:pt>
    <dgm:pt modelId="{23CA01FA-AA30-4AF7-A8FF-95C5A8C805B1}" type="pres">
      <dgm:prSet presAssocID="{D2A5EDF3-4EF0-4289-9B28-44C0CE021B98}" presName="gear1dstNode" presStyleLbl="node1" presStyleIdx="0" presStyleCnt="2"/>
      <dgm:spPr/>
      <dgm:t>
        <a:bodyPr/>
        <a:lstStyle/>
        <a:p>
          <a:endParaRPr lang="cs-CZ"/>
        </a:p>
      </dgm:t>
    </dgm:pt>
    <dgm:pt modelId="{008F7027-7E3E-4BF6-9D8B-54FA427B50F9}" type="pres">
      <dgm:prSet presAssocID="{2A31AFBB-D8FF-436D-A8DE-8A679877FAD7}" presName="gear2" presStyleLbl="node1" presStyleIdx="1" presStyleCnt="2" custScaleX="204704" custScaleY="99202" custLinFactNeighborX="10285" custLinFactNeighborY="-252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10351-EB23-4EFC-8A93-F318D74B42B2}" type="pres">
      <dgm:prSet presAssocID="{2A31AFBB-D8FF-436D-A8DE-8A679877FAD7}" presName="gear2srcNode" presStyleLbl="node1" presStyleIdx="1" presStyleCnt="2"/>
      <dgm:spPr/>
      <dgm:t>
        <a:bodyPr/>
        <a:lstStyle/>
        <a:p>
          <a:endParaRPr lang="cs-CZ"/>
        </a:p>
      </dgm:t>
    </dgm:pt>
    <dgm:pt modelId="{8D29EEDF-0B77-4821-83DB-51D98D8D6BF6}" type="pres">
      <dgm:prSet presAssocID="{2A31AFBB-D8FF-436D-A8DE-8A679877FAD7}" presName="gear2dstNode" presStyleLbl="node1" presStyleIdx="1" presStyleCnt="2"/>
      <dgm:spPr/>
      <dgm:t>
        <a:bodyPr/>
        <a:lstStyle/>
        <a:p>
          <a:endParaRPr lang="cs-CZ"/>
        </a:p>
      </dgm:t>
    </dgm:pt>
    <dgm:pt modelId="{2318D3E5-3DEC-45D3-8558-2343209C4107}" type="pres">
      <dgm:prSet presAssocID="{5580E76B-8966-43B0-A908-F5AEEADE2DE6}" presName="connector1" presStyleLbl="sibTrans2D1" presStyleIdx="0" presStyleCnt="2" custLinFactNeighborX="-159" custLinFactNeighborY="-1634"/>
      <dgm:spPr/>
      <dgm:t>
        <a:bodyPr/>
        <a:lstStyle/>
        <a:p>
          <a:endParaRPr lang="cs-CZ"/>
        </a:p>
      </dgm:t>
    </dgm:pt>
    <dgm:pt modelId="{94156E67-3193-40DF-8FA9-0E1E945359FC}" type="pres">
      <dgm:prSet presAssocID="{FA5DD3E3-3283-49E2-BBB3-44FF999B2AD3}" presName="connector2" presStyleLbl="sibTrans2D1" presStyleIdx="1" presStyleCnt="2" custLinFactNeighborX="-29899" custLinFactNeighborY="-18866"/>
      <dgm:spPr/>
      <dgm:t>
        <a:bodyPr/>
        <a:lstStyle/>
        <a:p>
          <a:endParaRPr lang="cs-CZ"/>
        </a:p>
      </dgm:t>
    </dgm:pt>
  </dgm:ptLst>
  <dgm:cxnLst>
    <dgm:cxn modelId="{897154FD-D752-4965-B5E5-318A13AC444F}" type="presOf" srcId="{D2A5EDF3-4EF0-4289-9B28-44C0CE021B98}" destId="{9B6456AC-2CC7-44A8-BD55-CF20ADA607E6}" srcOrd="1" destOrd="0" presId="urn:microsoft.com/office/officeart/2005/8/layout/gear1"/>
    <dgm:cxn modelId="{02EF84BB-5B88-4F36-A988-2D35D21B6604}" type="presOf" srcId="{5580E76B-8966-43B0-A908-F5AEEADE2DE6}" destId="{2318D3E5-3DEC-45D3-8558-2343209C4107}" srcOrd="0" destOrd="0" presId="urn:microsoft.com/office/officeart/2005/8/layout/gear1"/>
    <dgm:cxn modelId="{AE35C32A-AC5D-4B1C-AE7E-38FE87505D9B}" type="presOf" srcId="{2A31AFBB-D8FF-436D-A8DE-8A679877FAD7}" destId="{46010351-EB23-4EFC-8A93-F318D74B42B2}" srcOrd="1" destOrd="0" presId="urn:microsoft.com/office/officeart/2005/8/layout/gear1"/>
    <dgm:cxn modelId="{442314BC-14C7-41A8-8B45-EE486592A78B}" type="presOf" srcId="{FA5DD3E3-3283-49E2-BBB3-44FF999B2AD3}" destId="{94156E67-3193-40DF-8FA9-0E1E945359FC}" srcOrd="0" destOrd="0" presId="urn:microsoft.com/office/officeart/2005/8/layout/gear1"/>
    <dgm:cxn modelId="{6C44FDFB-B6B6-4D17-90E3-442AEAE7D94A}" type="presOf" srcId="{2A31AFBB-D8FF-436D-A8DE-8A679877FAD7}" destId="{008F7027-7E3E-4BF6-9D8B-54FA427B50F9}" srcOrd="0" destOrd="0" presId="urn:microsoft.com/office/officeart/2005/8/layout/gear1"/>
    <dgm:cxn modelId="{30742AA4-8F82-474B-A6F7-2BCDFB50AB99}" type="presOf" srcId="{D2A5EDF3-4EF0-4289-9B28-44C0CE021B98}" destId="{1C281F77-F8F8-4A6A-A987-372812F3EF37}" srcOrd="0" destOrd="0" presId="urn:microsoft.com/office/officeart/2005/8/layout/gear1"/>
    <dgm:cxn modelId="{DE4FCF17-1680-4F81-AD82-062E0C7358CB}" srcId="{67117395-2D7A-4CCA-8178-634D43DF2B4D}" destId="{2A31AFBB-D8FF-436D-A8DE-8A679877FAD7}" srcOrd="1" destOrd="0" parTransId="{DFDF33A4-CFFA-4DE0-BA69-9D158D4E3B79}" sibTransId="{FA5DD3E3-3283-49E2-BBB3-44FF999B2AD3}"/>
    <dgm:cxn modelId="{42C375DD-6BAD-4A13-B71E-297FE642EE49}" type="presOf" srcId="{D2A5EDF3-4EF0-4289-9B28-44C0CE021B98}" destId="{23CA01FA-AA30-4AF7-A8FF-95C5A8C805B1}" srcOrd="2" destOrd="0" presId="urn:microsoft.com/office/officeart/2005/8/layout/gear1"/>
    <dgm:cxn modelId="{FDF3E247-EF39-4E02-9668-6D9AECC30ED6}" srcId="{67117395-2D7A-4CCA-8178-634D43DF2B4D}" destId="{D2A5EDF3-4EF0-4289-9B28-44C0CE021B98}" srcOrd="0" destOrd="0" parTransId="{B581F288-607B-4659-859A-8C8F294343CE}" sibTransId="{5580E76B-8966-43B0-A908-F5AEEADE2DE6}"/>
    <dgm:cxn modelId="{CF0F93B2-6624-45C9-B661-CC7027FBC4D0}" type="presOf" srcId="{2A31AFBB-D8FF-436D-A8DE-8A679877FAD7}" destId="{8D29EEDF-0B77-4821-83DB-51D98D8D6BF6}" srcOrd="2" destOrd="0" presId="urn:microsoft.com/office/officeart/2005/8/layout/gear1"/>
    <dgm:cxn modelId="{BEE7DBB6-93B8-4D2F-841A-511BCD859A36}" type="presOf" srcId="{67117395-2D7A-4CCA-8178-634D43DF2B4D}" destId="{39A71A59-1E8B-4C0B-97ED-72797FEBB7AC}" srcOrd="0" destOrd="0" presId="urn:microsoft.com/office/officeart/2005/8/layout/gear1"/>
    <dgm:cxn modelId="{CFDCFE14-7E3E-4F03-80AF-B140E802436E}" type="presParOf" srcId="{39A71A59-1E8B-4C0B-97ED-72797FEBB7AC}" destId="{1C281F77-F8F8-4A6A-A987-372812F3EF37}" srcOrd="0" destOrd="0" presId="urn:microsoft.com/office/officeart/2005/8/layout/gear1"/>
    <dgm:cxn modelId="{697E2E18-74CA-47E4-9F80-ADAACDADC1CD}" type="presParOf" srcId="{39A71A59-1E8B-4C0B-97ED-72797FEBB7AC}" destId="{9B6456AC-2CC7-44A8-BD55-CF20ADA607E6}" srcOrd="1" destOrd="0" presId="urn:microsoft.com/office/officeart/2005/8/layout/gear1"/>
    <dgm:cxn modelId="{AE1A5A69-CAE4-4E4B-98CB-2540C7967097}" type="presParOf" srcId="{39A71A59-1E8B-4C0B-97ED-72797FEBB7AC}" destId="{23CA01FA-AA30-4AF7-A8FF-95C5A8C805B1}" srcOrd="2" destOrd="0" presId="urn:microsoft.com/office/officeart/2005/8/layout/gear1"/>
    <dgm:cxn modelId="{4E1092E6-1AE6-4B4E-A0BC-5F1BA15F2B1E}" type="presParOf" srcId="{39A71A59-1E8B-4C0B-97ED-72797FEBB7AC}" destId="{008F7027-7E3E-4BF6-9D8B-54FA427B50F9}" srcOrd="3" destOrd="0" presId="urn:microsoft.com/office/officeart/2005/8/layout/gear1"/>
    <dgm:cxn modelId="{12FADE02-7B55-40B5-9DAE-B067D7EAF09C}" type="presParOf" srcId="{39A71A59-1E8B-4C0B-97ED-72797FEBB7AC}" destId="{46010351-EB23-4EFC-8A93-F318D74B42B2}" srcOrd="4" destOrd="0" presId="urn:microsoft.com/office/officeart/2005/8/layout/gear1"/>
    <dgm:cxn modelId="{C748D0C7-EE39-4E09-B21F-F976DF43CB22}" type="presParOf" srcId="{39A71A59-1E8B-4C0B-97ED-72797FEBB7AC}" destId="{8D29EEDF-0B77-4821-83DB-51D98D8D6BF6}" srcOrd="5" destOrd="0" presId="urn:microsoft.com/office/officeart/2005/8/layout/gear1"/>
    <dgm:cxn modelId="{6DDB6536-2B69-43BB-B141-C70456EE4E14}" type="presParOf" srcId="{39A71A59-1E8B-4C0B-97ED-72797FEBB7AC}" destId="{2318D3E5-3DEC-45D3-8558-2343209C4107}" srcOrd="6" destOrd="0" presId="urn:microsoft.com/office/officeart/2005/8/layout/gear1"/>
    <dgm:cxn modelId="{711BF788-3C81-48BF-B4F1-6143D117D715}" type="presParOf" srcId="{39A71A59-1E8B-4C0B-97ED-72797FEBB7AC}" destId="{94156E67-3193-40DF-8FA9-0E1E945359FC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686394-33ED-4734-9F0E-DFADE841BF9D}">
      <dsp:nvSpPr>
        <dsp:cNvPr id="0" name=""/>
        <dsp:cNvSpPr/>
      </dsp:nvSpPr>
      <dsp:spPr>
        <a:xfrm>
          <a:off x="1854140" y="2859144"/>
          <a:ext cx="3705860" cy="2967843"/>
        </a:xfrm>
        <a:prstGeom prst="gear9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Did Italy win the World Cup in 2006?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Yes, it did. / No, it didn’t.</a:t>
          </a:r>
          <a:endParaRPr lang="en-GB" sz="2000" kern="1200" noProof="0" dirty="0">
            <a:solidFill>
              <a:srgbClr val="FF0000"/>
            </a:solidFill>
          </a:endParaRPr>
        </a:p>
      </dsp:txBody>
      <dsp:txXfrm>
        <a:off x="1854140" y="2859144"/>
        <a:ext cx="3705860" cy="2967843"/>
      </dsp:txXfrm>
    </dsp:sp>
    <dsp:sp modelId="{B2095080-2A28-44BE-89B6-5453E47C468F}">
      <dsp:nvSpPr>
        <dsp:cNvPr id="0" name=""/>
        <dsp:cNvSpPr/>
      </dsp:nvSpPr>
      <dsp:spPr>
        <a:xfrm>
          <a:off x="0" y="1633424"/>
          <a:ext cx="3127594" cy="2155615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Italy won the World Cup in 2006. </a:t>
          </a:r>
        </a:p>
      </dsp:txBody>
      <dsp:txXfrm>
        <a:off x="0" y="1633424"/>
        <a:ext cx="3127594" cy="2155615"/>
      </dsp:txXfrm>
    </dsp:sp>
    <dsp:sp modelId="{B70E40E8-32DB-42A7-A3A5-468AF52B545C}">
      <dsp:nvSpPr>
        <dsp:cNvPr id="0" name=""/>
        <dsp:cNvSpPr/>
      </dsp:nvSpPr>
      <dsp:spPr>
        <a:xfrm rot="20700000">
          <a:off x="219046" y="4365082"/>
          <a:ext cx="2474536" cy="2018436"/>
        </a:xfrm>
        <a:prstGeom prst="gear6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noProof="0" dirty="0" smtClean="0">
              <a:solidFill>
                <a:schemeClr val="bg1"/>
              </a:solidFill>
            </a:rPr>
            <a:t>Itálie vyhrála Světový pohár v roce 2006.</a:t>
          </a:r>
          <a:endParaRPr lang="en-GB" sz="1600" kern="1200" noProof="0" dirty="0">
            <a:solidFill>
              <a:schemeClr val="bg1"/>
            </a:solidFill>
          </a:endParaRPr>
        </a:p>
      </dsp:txBody>
      <dsp:txXfrm>
        <a:off x="788836" y="4780732"/>
        <a:ext cx="1334954" cy="1187137"/>
      </dsp:txXfrm>
    </dsp:sp>
    <dsp:sp modelId="{8EABB32D-9935-4044-B962-89F8CDA0B173}">
      <dsp:nvSpPr>
        <dsp:cNvPr id="0" name=""/>
        <dsp:cNvSpPr/>
      </dsp:nvSpPr>
      <dsp:spPr>
        <a:xfrm>
          <a:off x="1815601" y="1988833"/>
          <a:ext cx="4029786" cy="4029786"/>
        </a:xfrm>
        <a:prstGeom prst="circularArrow">
          <a:avLst>
            <a:gd name="adj1" fmla="val 4688"/>
            <a:gd name="adj2" fmla="val 299029"/>
            <a:gd name="adj3" fmla="val 2543659"/>
            <a:gd name="adj4" fmla="val 15803272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92017C-DBF1-4C20-BCBB-80F38E8CC948}">
      <dsp:nvSpPr>
        <dsp:cNvPr id="0" name=""/>
        <dsp:cNvSpPr/>
      </dsp:nvSpPr>
      <dsp:spPr>
        <a:xfrm>
          <a:off x="-324553" y="764715"/>
          <a:ext cx="2927891" cy="292789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04B423-7C09-4A05-8CCE-695B194EEFE6}">
      <dsp:nvSpPr>
        <dsp:cNvPr id="0" name=""/>
        <dsp:cNvSpPr/>
      </dsp:nvSpPr>
      <dsp:spPr>
        <a:xfrm>
          <a:off x="-252535" y="3701159"/>
          <a:ext cx="3156856" cy="315685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C281F77-F8F8-4A6A-A987-372812F3EF37}">
      <dsp:nvSpPr>
        <dsp:cNvPr id="0" name=""/>
        <dsp:cNvSpPr/>
      </dsp:nvSpPr>
      <dsp:spPr>
        <a:xfrm>
          <a:off x="2009968" y="2106897"/>
          <a:ext cx="2257450" cy="2257450"/>
        </a:xfrm>
        <a:prstGeom prst="gear9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noProof="0" dirty="0" smtClean="0"/>
            <a:t>Chodil jsem na základní školu v Praze.</a:t>
          </a:r>
          <a:endParaRPr lang="en-GB" sz="1600" kern="1200" noProof="0" dirty="0"/>
        </a:p>
      </dsp:txBody>
      <dsp:txXfrm>
        <a:off x="2009968" y="2106897"/>
        <a:ext cx="2257450" cy="2257450"/>
      </dsp:txXfrm>
    </dsp:sp>
    <dsp:sp modelId="{008F7027-7E3E-4BF6-9D8B-54FA427B50F9}">
      <dsp:nvSpPr>
        <dsp:cNvPr id="0" name=""/>
        <dsp:cNvSpPr/>
      </dsp:nvSpPr>
      <dsp:spPr>
        <a:xfrm>
          <a:off x="5893" y="675575"/>
          <a:ext cx="3360794" cy="1628680"/>
        </a:xfrm>
        <a:prstGeom prst="gear6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I went to primary school in Prague.</a:t>
          </a:r>
          <a:endParaRPr lang="en-GB" sz="2000" kern="1200" noProof="0" dirty="0"/>
        </a:p>
      </dsp:txBody>
      <dsp:txXfrm>
        <a:off x="5893" y="675575"/>
        <a:ext cx="3360794" cy="1628680"/>
      </dsp:txXfrm>
    </dsp:sp>
    <dsp:sp modelId="{2318D3E5-3DEC-45D3-8558-2343209C4107}">
      <dsp:nvSpPr>
        <dsp:cNvPr id="0" name=""/>
        <dsp:cNvSpPr/>
      </dsp:nvSpPr>
      <dsp:spPr>
        <a:xfrm>
          <a:off x="2107180" y="1188137"/>
          <a:ext cx="2776664" cy="2776664"/>
        </a:xfrm>
        <a:prstGeom prst="circularArrow">
          <a:avLst>
            <a:gd name="adj1" fmla="val 4878"/>
            <a:gd name="adj2" fmla="val 312630"/>
            <a:gd name="adj3" fmla="val 3136410"/>
            <a:gd name="adj4" fmla="val 15229841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56E67-3193-40DF-8FA9-0E1E945359FC}">
      <dsp:nvSpPr>
        <dsp:cNvPr id="0" name=""/>
        <dsp:cNvSpPr/>
      </dsp:nvSpPr>
      <dsp:spPr>
        <a:xfrm>
          <a:off x="-221922" y="324043"/>
          <a:ext cx="2099429" cy="209942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6/9/2013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0,i:276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fontScale="77500" lnSpcReduction="20000"/>
          </a:bodyPr>
          <a:lstStyle/>
          <a:p>
            <a:pPr algn="ctr" eaLnBrk="1" hangingPunct="1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Hlušice</a:t>
            </a:r>
            <a:endParaRPr lang="cs-CZ" dirty="0" smtClean="0"/>
          </a:p>
          <a:p>
            <a:pPr algn="ctr" eaLnBrk="1" hangingPunct="1">
              <a:defRPr/>
            </a:pPr>
            <a:r>
              <a:rPr lang="cs-CZ" dirty="0" smtClean="0"/>
              <a:t>Autor:  </a:t>
            </a:r>
            <a:r>
              <a:rPr lang="cs-CZ" noProof="1" smtClean="0"/>
              <a:t>PaedDr.</a:t>
            </a:r>
            <a:r>
              <a:rPr lang="cs-CZ" dirty="0" smtClean="0"/>
              <a:t> Vaňková Marcela</a:t>
            </a:r>
          </a:p>
          <a:p>
            <a:pPr algn="ctr" eaLnBrk="1" hangingPunct="1">
              <a:defRPr/>
            </a:pPr>
            <a:r>
              <a:rPr lang="cs-CZ" dirty="0" smtClean="0"/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/>
              <a:t>Název:  </a:t>
            </a:r>
            <a:r>
              <a:rPr lang="en-GB" dirty="0" smtClean="0"/>
              <a:t>VY_32_</a:t>
            </a:r>
            <a:r>
              <a:rPr lang="cs-CZ" dirty="0" smtClean="0"/>
              <a:t>INOVACE</a:t>
            </a:r>
            <a:r>
              <a:rPr lang="en-GB" dirty="0" smtClean="0"/>
              <a:t>_</a:t>
            </a:r>
            <a:r>
              <a:rPr lang="cs-CZ" dirty="0" smtClean="0"/>
              <a:t>3C_15</a:t>
            </a:r>
            <a:r>
              <a:rPr lang="en-GB" dirty="0" smtClean="0"/>
              <a:t>_Past simple - Exercises</a:t>
            </a:r>
          </a:p>
          <a:p>
            <a:pPr algn="ctr">
              <a:defRPr/>
            </a:pPr>
            <a:r>
              <a:rPr lang="cs-CZ" dirty="0" smtClean="0"/>
              <a:t>Téma: </a:t>
            </a:r>
            <a:r>
              <a:rPr lang="cs-CZ" sz="2400" b="0" dirty="0" smtClean="0">
                <a:latin typeface="Bookman Old Style" pitchFamily="18" charset="0"/>
              </a:rPr>
              <a:t>Anglická gramatika v 6. a 9. ročníku ZŠ</a:t>
            </a:r>
            <a:endParaRPr lang="cs-CZ" b="0" dirty="0" smtClean="0"/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Past </a:t>
            </a:r>
            <a:r>
              <a:rPr lang="en-GB" sz="2000" dirty="0" smtClean="0">
                <a:latin typeface="Bookman Old Style" pitchFamily="18" charset="0"/>
              </a:rPr>
              <a:t>simple.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použití a umístění příslovečných určení času, struktury věty.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- Past </a:t>
            </a:r>
            <a:r>
              <a:rPr lang="en-GB" sz="2000" dirty="0" smtClean="0">
                <a:latin typeface="Bookman Old Style" pitchFamily="18" charset="0"/>
              </a:rPr>
              <a:t>simple </a:t>
            </a:r>
            <a:r>
              <a:rPr lang="cs-CZ" sz="2000" dirty="0" smtClean="0">
                <a:latin typeface="Bookman Old Style" pitchFamily="18" charset="0"/>
              </a:rPr>
              <a:t>– tvoření otázek. Dialogy – návod pro vytváření vlastních dialogů, práce ve dvojicích. Kontrola po odhalení obdélníků.</a:t>
            </a:r>
          </a:p>
          <a:p>
            <a:r>
              <a:rPr lang="cs-CZ" sz="2000" dirty="0" smtClean="0">
                <a:latin typeface="Bookman Old Style" pitchFamily="18" charset="0"/>
              </a:rPr>
              <a:t>Závěr – vlastní tvorba dialogů dle slov v rámečku, použití příslovečných určení času – správné postavení ve větě. Konverzace ve dvojicích.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procvičení učiva </a:t>
            </a:r>
            <a:r>
              <a:rPr lang="en-GB" sz="2000" dirty="0" smtClean="0">
                <a:latin typeface="Bookman Old Style" pitchFamily="18" charset="0"/>
              </a:rPr>
              <a:t>Past simple.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images.clipartlogo.com/files/ss/original/233/23388490/schoolboy-after-less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149080"/>
            <a:ext cx="2376264" cy="255207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4856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Past simple - Exercises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0" y="0"/>
          <a:ext cx="5724128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2042696701"/>
              </p:ext>
            </p:extLst>
          </p:nvPr>
        </p:nvGraphicFramePr>
        <p:xfrm>
          <a:off x="4644008" y="548680"/>
          <a:ext cx="410445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2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Past simple 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81759381"/>
              </p:ext>
            </p:extLst>
          </p:nvPr>
        </p:nvGraphicFramePr>
        <p:xfrm>
          <a:off x="539552" y="1988840"/>
          <a:ext cx="8424936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0"/>
                <a:gridCol w="3744416"/>
              </a:tblGrid>
              <a:tr h="4340698">
                <a:tc>
                  <a:txBody>
                    <a:bodyPr/>
                    <a:lstStyle/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0000"/>
                          </a:solidFill>
                        </a:rPr>
                        <a:t>yesterday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0000"/>
                          </a:solidFill>
                        </a:rPr>
                        <a:t>the day before yesterday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rgbClr val="FF0000"/>
                          </a:solidFill>
                        </a:rPr>
                        <a:t>last</a:t>
                      </a:r>
                      <a:r>
                        <a:rPr lang="en-GB" sz="3000" b="0" baseline="0" noProof="0" dirty="0" smtClean="0">
                          <a:solidFill>
                            <a:srgbClr val="FF0000"/>
                          </a:solidFill>
                        </a:rPr>
                        <a:t> year</a:t>
                      </a:r>
                    </a:p>
                    <a:p>
                      <a:pPr algn="ctr"/>
                      <a:r>
                        <a:rPr lang="en-GB" sz="3000" b="0" baseline="0" noProof="0" dirty="0" smtClean="0">
                          <a:solidFill>
                            <a:srgbClr val="FF0000"/>
                          </a:solidFill>
                        </a:rPr>
                        <a:t>a few years ago</a:t>
                      </a:r>
                    </a:p>
                    <a:p>
                      <a:pPr algn="ctr"/>
                      <a:r>
                        <a:rPr lang="en-GB" sz="3000" b="0" baseline="0" noProof="0" dirty="0" smtClean="0">
                          <a:solidFill>
                            <a:srgbClr val="FF0000"/>
                          </a:solidFill>
                        </a:rPr>
                        <a:t>when I was five</a:t>
                      </a:r>
                    </a:p>
                    <a:p>
                      <a:pPr algn="ctr"/>
                      <a:r>
                        <a:rPr lang="en-GB" sz="3000" b="0" baseline="0" noProof="0" dirty="0" smtClean="0">
                          <a:solidFill>
                            <a:srgbClr val="FF0000"/>
                          </a:solidFill>
                        </a:rPr>
                        <a:t>at the age of five</a:t>
                      </a:r>
                    </a:p>
                    <a:p>
                      <a:pPr algn="ctr"/>
                      <a:r>
                        <a:rPr lang="en-GB" sz="3000" b="0" baseline="0" noProof="0" dirty="0" smtClean="0">
                          <a:solidFill>
                            <a:srgbClr val="FF0000"/>
                          </a:solidFill>
                        </a:rPr>
                        <a:t>in 1963</a:t>
                      </a:r>
                    </a:p>
                    <a:p>
                      <a:pPr algn="ctr"/>
                      <a:r>
                        <a:rPr lang="en-GB" sz="3000" b="0" baseline="0" noProof="0" dirty="0" smtClean="0">
                          <a:solidFill>
                            <a:srgbClr val="FF0000"/>
                          </a:solidFill>
                        </a:rPr>
                        <a:t>in the (19)60s</a:t>
                      </a:r>
                    </a:p>
                    <a:p>
                      <a:pPr algn="ctr"/>
                      <a:r>
                        <a:rPr lang="en-GB" sz="3000" b="0" baseline="0" noProof="0" dirty="0" smtClean="0">
                          <a:solidFill>
                            <a:srgbClr val="FF0000"/>
                          </a:solidFill>
                        </a:rPr>
                        <a:t>in the 15th century</a:t>
                      </a:r>
                      <a:endParaRPr lang="en-GB" sz="3000" b="0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včera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předevčírem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minulý rok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před několika lety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když mi bylo pět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v pěti letech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v roce 1963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v šedesátých letech</a:t>
                      </a:r>
                    </a:p>
                    <a:p>
                      <a:pPr algn="ctr"/>
                      <a:r>
                        <a:rPr lang="cs-CZ" sz="3000" b="0" noProof="0" dirty="0" smtClean="0">
                          <a:solidFill>
                            <a:srgbClr val="FFFF00"/>
                          </a:solidFill>
                        </a:rPr>
                        <a:t>v 15. století</a:t>
                      </a:r>
                    </a:p>
                    <a:p>
                      <a:pPr algn="ctr"/>
                      <a:endParaRPr lang="en-GB" sz="300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TIME ADVERBIALS  -  příslovečná určení času</a:t>
            </a:r>
            <a:endParaRPr lang="en-GB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50406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Write questions.</a:t>
            </a:r>
          </a:p>
          <a:p>
            <a:r>
              <a:rPr lang="en-GB" dirty="0" smtClean="0"/>
              <a:t>We spent our holiday in Spain.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Where </a:t>
            </a:r>
            <a:r>
              <a:rPr lang="en-GB" dirty="0" smtClean="0"/>
              <a:t>did you spend your last holiday?</a:t>
            </a:r>
          </a:p>
          <a:p>
            <a:r>
              <a:rPr lang="en-GB" dirty="0" smtClean="0"/>
              <a:t>My brother wore a black shirt and yellow jeans at the party yesterday.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What</a:t>
            </a:r>
            <a:r>
              <a:rPr lang="en-GB" dirty="0" smtClean="0"/>
              <a:t> did your brother wear at the party yesterday?</a:t>
            </a:r>
          </a:p>
          <a:p>
            <a:r>
              <a:rPr lang="en-GB" dirty="0" smtClean="0"/>
              <a:t>Jane and her boyfriend were angry because I came late.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Why</a:t>
            </a:r>
            <a:r>
              <a:rPr lang="en-GB" dirty="0" smtClean="0"/>
              <a:t> were Jane and her boyfriend angry?</a:t>
            </a:r>
          </a:p>
          <a:p>
            <a:r>
              <a:rPr lang="en-GB" dirty="0" smtClean="0"/>
              <a:t>Dana married </a:t>
            </a:r>
            <a:r>
              <a:rPr lang="en-GB" noProof="1" smtClean="0"/>
              <a:t>Radek</a:t>
            </a:r>
            <a:r>
              <a:rPr lang="en-GB" dirty="0" smtClean="0"/>
              <a:t> in 2005.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Who </a:t>
            </a:r>
            <a:r>
              <a:rPr lang="en-GB" dirty="0" smtClean="0"/>
              <a:t>did Dana marry in 2005</a:t>
            </a:r>
            <a:r>
              <a:rPr lang="cs-CZ" dirty="0" smtClean="0"/>
              <a:t>?</a:t>
            </a:r>
            <a:endParaRPr lang="en-GB" dirty="0" smtClean="0"/>
          </a:p>
          <a:p>
            <a:r>
              <a:rPr lang="en-GB" dirty="0" smtClean="0"/>
              <a:t>Peter Jackson made The Lord of the Rings in New Zealand?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Where</a:t>
            </a:r>
            <a:r>
              <a:rPr lang="en-GB" dirty="0" smtClean="0"/>
              <a:t> did Peter Jackson make The Lord of the Rings?</a:t>
            </a:r>
            <a:endParaRPr lang="en-GB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Past simple - </a:t>
            </a:r>
            <a:r>
              <a:rPr lang="cs-CZ" dirty="0" err="1" smtClean="0">
                <a:solidFill>
                  <a:srgbClr val="7030A0"/>
                </a:solidFill>
              </a:rPr>
              <a:t>Questions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51720" y="1988840"/>
            <a:ext cx="4320480" cy="360040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07704" y="2996952"/>
            <a:ext cx="6408712" cy="360040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3789040"/>
            <a:ext cx="5040560" cy="360040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835696" y="4509120"/>
            <a:ext cx="3528392" cy="360040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1720" y="5517232"/>
            <a:ext cx="6192688" cy="43204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1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1" animBg="1"/>
      <p:bldP spid="7" grpId="1" animBg="1"/>
      <p:bldP spid="8" grpId="1" animBg="1"/>
      <p:bldP spid="9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778098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Past simple - </a:t>
            </a:r>
            <a:r>
              <a:rPr lang="cs-CZ" dirty="0" err="1" smtClean="0">
                <a:solidFill>
                  <a:srgbClr val="7030A0"/>
                </a:solidFill>
              </a:rPr>
              <a:t>Dialogues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5112608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You ask James about his holiday. </a:t>
            </a:r>
          </a:p>
          <a:p>
            <a:r>
              <a:rPr lang="en-GB" dirty="0" smtClean="0"/>
              <a:t>Where did you go?</a:t>
            </a:r>
          </a:p>
          <a:p>
            <a:r>
              <a:rPr lang="en-GB" dirty="0" smtClean="0"/>
              <a:t>To the USA. We went on a trip from San Francisco to Denver.</a:t>
            </a:r>
          </a:p>
          <a:p>
            <a:r>
              <a:rPr lang="en-GB" dirty="0" smtClean="0"/>
              <a:t>How did you travel?  By car?</a:t>
            </a:r>
          </a:p>
          <a:p>
            <a:r>
              <a:rPr lang="en-GB" dirty="0" smtClean="0"/>
              <a:t>Where did you stay? In </a:t>
            </a:r>
            <a:r>
              <a:rPr lang="cs-CZ" dirty="0" smtClean="0"/>
              <a:t> a </a:t>
            </a:r>
            <a:r>
              <a:rPr lang="en-GB" dirty="0" smtClean="0"/>
              <a:t>hotel?</a:t>
            </a:r>
          </a:p>
          <a:p>
            <a:r>
              <a:rPr lang="en-GB" dirty="0" smtClean="0"/>
              <a:t>Was the weather nice? Yes, it was very hot.</a:t>
            </a:r>
          </a:p>
          <a:p>
            <a:r>
              <a:rPr lang="en-GB" dirty="0" smtClean="0"/>
              <a:t>Did you visit the Grand Canyon? Of course. It was wonderful.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23728" y="1772816"/>
            <a:ext cx="1728192" cy="43204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07704" y="3140968"/>
            <a:ext cx="2232248" cy="43204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95736" y="3717032"/>
            <a:ext cx="1944216" cy="43204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835696" y="4221088"/>
            <a:ext cx="2520280" cy="43204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43608" y="4725144"/>
            <a:ext cx="2016224" cy="432048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rmAutofit/>
          </a:bodyPr>
          <a:lstStyle/>
          <a:p>
            <a:r>
              <a:rPr lang="cs-CZ" dirty="0" smtClean="0"/>
              <a:t> MAKE DIALOGUES </a:t>
            </a:r>
            <a:endParaRPr lang="en-GB" sz="2200" dirty="0"/>
          </a:p>
        </p:txBody>
      </p:sp>
      <p:sp>
        <p:nvSpPr>
          <p:cNvPr id="3" name="Oválný popisek 2"/>
          <p:cNvSpPr/>
          <p:nvPr/>
        </p:nvSpPr>
        <p:spPr>
          <a:xfrm>
            <a:off x="0" y="2636912"/>
            <a:ext cx="3851920" cy="1584176"/>
          </a:xfrm>
          <a:prstGeom prst="wedgeEllipseCallout">
            <a:avLst>
              <a:gd name="adj1" fmla="val -51245"/>
              <a:gd name="adj2" fmla="val 666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Did you eat pizza with prawns last year?</a:t>
            </a:r>
          </a:p>
          <a:p>
            <a:pPr algn="ctr"/>
            <a:r>
              <a:rPr lang="en-GB" dirty="0" smtClean="0"/>
              <a:t>Yes, I did. Where did you eat...?</a:t>
            </a:r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323528" y="5157192"/>
            <a:ext cx="3168352" cy="1368152"/>
          </a:xfrm>
          <a:prstGeom prst="wedgeEllipseCallout">
            <a:avLst>
              <a:gd name="adj1" fmla="val -54941"/>
              <a:gd name="adj2" fmla="val 8655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………………………………………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076056" y="3356992"/>
            <a:ext cx="3744416" cy="1224136"/>
          </a:xfrm>
          <a:prstGeom prst="wedgeEllipseCallout">
            <a:avLst>
              <a:gd name="adj1" fmla="val 57232"/>
              <a:gd name="adj2" fmla="val 890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…………………………………………….</a:t>
            </a:r>
          </a:p>
          <a:p>
            <a:pPr algn="ctr"/>
            <a:r>
              <a:rPr lang="en-GB" dirty="0" smtClean="0"/>
              <a:t>seven good films/a few years ago?</a:t>
            </a:r>
            <a:endParaRPr lang="en-GB" dirty="0"/>
          </a:p>
        </p:txBody>
      </p:sp>
      <p:sp>
        <p:nvSpPr>
          <p:cNvPr id="7" name="Oválný popisek 6"/>
          <p:cNvSpPr/>
          <p:nvPr/>
        </p:nvSpPr>
        <p:spPr>
          <a:xfrm>
            <a:off x="5292080" y="4869160"/>
            <a:ext cx="3168352" cy="1296144"/>
          </a:xfrm>
          <a:prstGeom prst="wedgeEllipseCallout">
            <a:avLst>
              <a:gd name="adj1" fmla="val 70427"/>
              <a:gd name="adj2" fmla="val 94898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…………………………………………..</a:t>
            </a:r>
          </a:p>
        </p:txBody>
      </p:sp>
      <p:sp>
        <p:nvSpPr>
          <p:cNvPr id="18" name="Oválný popisek 17"/>
          <p:cNvSpPr/>
          <p:nvPr/>
        </p:nvSpPr>
        <p:spPr>
          <a:xfrm>
            <a:off x="4572000" y="5949280"/>
            <a:ext cx="1800200" cy="720080"/>
          </a:xfrm>
          <a:prstGeom prst="wedgeEllipseCallout">
            <a:avLst>
              <a:gd name="adj1" fmla="val -78909"/>
              <a:gd name="adj2" fmla="val 55358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opisek se šipkou doprava 15"/>
          <p:cNvSpPr/>
          <p:nvPr/>
        </p:nvSpPr>
        <p:spPr>
          <a:xfrm>
            <a:off x="251520" y="980728"/>
            <a:ext cx="4248472" cy="1224136"/>
          </a:xfrm>
          <a:prstGeom prst="rightArrowCallout">
            <a:avLst>
              <a:gd name="adj1" fmla="val 38878"/>
              <a:gd name="adj2" fmla="val 42348"/>
              <a:gd name="adj3" fmla="val 25000"/>
              <a:gd name="adj4" fmla="val 85933"/>
            </a:avLst>
          </a:prstGeom>
          <a:solidFill>
            <a:srgbClr val="06E6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EAT   RIDE   DRIVE   MAKE   BREAK   TELL</a:t>
            </a:r>
          </a:p>
          <a:p>
            <a:pPr algn="ctr"/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SEE   CATCH  WEAR</a:t>
            </a:r>
          </a:p>
          <a:p>
            <a:pPr algn="ctr"/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BREAK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4572000" y="1628800"/>
            <a:ext cx="4248472" cy="1440160"/>
          </a:xfrm>
          <a:prstGeom prst="leftArrowCallout">
            <a:avLst>
              <a:gd name="adj1" fmla="val 20836"/>
              <a:gd name="adj2" fmla="val 22918"/>
              <a:gd name="adj3" fmla="val 25000"/>
              <a:gd name="adj4" fmla="val 82972"/>
            </a:avLst>
          </a:prstGeom>
          <a:solidFill>
            <a:srgbClr val="06E66B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  a bus  a bike the bed   good jokes   seven good films   </a:t>
            </a:r>
          </a:p>
          <a:p>
            <a:pPr algn="ctr"/>
            <a:r>
              <a:rPr lang="en-GB" dirty="0" smtClean="0">
                <a:solidFill>
                  <a:srgbClr val="7030A0"/>
                </a:solidFill>
              </a:rPr>
              <a:t>a horse   pizza with prawns  jeans   a window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2699792" y="3933056"/>
            <a:ext cx="2736304" cy="1800200"/>
          </a:xfrm>
          <a:prstGeom prst="star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USE:  What ? Where? When? Why? How?</a:t>
            </a:r>
            <a:endParaRPr lang="en-GB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435278" cy="5256583"/>
          </a:xfrm>
        </p:spPr>
        <p:txBody>
          <a:bodyPr>
            <a:normAutofit lnSpcReduction="10000"/>
          </a:bodyPr>
          <a:lstStyle/>
          <a:p>
            <a:endParaRPr lang="cs-CZ" sz="1600" dirty="0" smtClean="0"/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images.google.com/imgres?q=%C5%A1kol%C3%A1k+kreslen%C3%BD&amp;biw=1280&amp;bih=515&amp;tbm=isch&amp;tbnid=gk4BLcmPhazOQM:&amp;imgrefurl=http://cz.clipartlogo.com/premium/detail/schoolboy-after-lessons_23388490.html&amp;docid=iqzWlHMIcHVeRM&amp;imgurl=http://images.clipartlogo.com/files/ss/original/233/23388490/schoolboy-after-lessons.jpg&amp;w=419&amp;h=450&amp;ei=CBSzUfqDE7L60gWtwoHAAQ&amp;zoom=1&amp;iact=hc&amp;vpx=843&amp;vpy=84&amp;dur=2234&amp;hovh=233&amp;hovw=217&amp;tx=118&amp;ty=166&amp;page=3&amp;tbnh=149&amp;tbnw=139&amp;start=43&amp;ndsp=22&amp;ved=1t:429,r:63,s: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  <a:hlinkClick r:id="rId2"/>
              </a:rPr>
              <a:t>0,i:276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Anglick8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English Grammar in Use, </a:t>
            </a:r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Raymond Murphy, Cambridge University Press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third edition, 2004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MultipleChoice</Type>
  <ChoicesCount>2</ChoicesCount>
  <Orientation>Left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MultipleChoice</Type>
  <ChoicesCount>2</ChoicesCount>
  <Orientation>Bottom</Orientation>
</Layout>
</file>

<file path=customXml/item5.xml><?xml version="1.0" encoding="utf-8"?>
<Layout>
  <Type>MultipleChoice</Type>
  <ChoicesCount>2</ChoicesCount>
  <Orientation>Right</Orientation>
</Layout>
</file>

<file path=customXml/item6.xml><?xml version="1.0" encoding="utf-8"?>
<Layout>
  <Type>YesNo</Type>
  <ChoicesCount>2</ChoicesCount>
  <Orientation>Left</Orientation>
</Layout>
</file>

<file path=customXml/item7.xml><?xml version="1.0" encoding="utf-8"?>
<Layout>
  <Type>Drawing</Type>
  <ChoicesCount>0</ChoicesCount>
  <Orientation>Left</Orientation>
</Layout>
</file>

<file path=customXml/item8.xml><?xml version="1.0" encoding="utf-8"?>
<Layout>
  <Type>MultipleChoice</Type>
  <ChoicesCount>2</ChoicesCount>
  <Orientation>Bottom</Orientation>
</Layout>
</file>

<file path=customXml/item9.xml><?xml version="1.0" encoding="utf-8"?>
<Layout>
  <Type>MultipleChoice</Type>
  <ChoicesCount>2</ChoicesCount>
  <Orientation>Bottom</Orientation>
</Layout>
</file>

<file path=customXml/item10.xml><?xml version="1.0" encoding="utf-8"?>
<Layout>
  <Type>MultipleChoice</Type>
  <ChoicesCount>10</ChoicesCount>
  <Orientation>Left</Orientation>
</Layout>
</file>

<file path=customXml/item11.xml><?xml version="1.0" encoding="utf-8"?>
<Layout>
  <Type>MultipleChoice</Type>
  <ChoicesCount>2</ChoicesCount>
  <Orientation>Bottom</Orientation>
</Layout>
</file>

<file path=customXml/item12.xml><?xml version="1.0" encoding="utf-8"?>
<Layout>
  <Type>MultipleChoice</Type>
  <ChoicesCount>2</ChoicesCount>
  <Orientation>TopVertical</Orientation>
</Layout>
</file>

<file path=customXml/item13.xml><?xml version="1.0" encoding="utf-8"?>
<Layout>
  <Type>MultipleChoice</Type>
  <ChoicesCount>2</ChoicesCount>
  <Orientation>Left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9AFA7167-CCD6-47A7-8CDD-D4BD0408B101}">
  <ds:schemaRefs/>
</ds:datastoreItem>
</file>

<file path=customXml/itemProps2.xml><?xml version="1.0" encoding="utf-8"?>
<ds:datastoreItem xmlns:ds="http://schemas.openxmlformats.org/officeDocument/2006/customXml" ds:itemID="{E93ED59B-F23A-4007-BB0E-2D5FC302BD91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5E19A780-C116-4D45-BD58-72866F66ABDB}">
  <ds:schemaRefs/>
</ds:datastoreItem>
</file>

<file path=customXml/itemProps5.xml><?xml version="1.0" encoding="utf-8"?>
<ds:datastoreItem xmlns:ds="http://schemas.openxmlformats.org/officeDocument/2006/customXml" ds:itemID="{9320B3E2-C5D5-4532-A89F-39B6A526F935}">
  <ds:schemaRefs/>
</ds:datastoreItem>
</file>

<file path=customXml/itemProps6.xml><?xml version="1.0" encoding="utf-8"?>
<ds:datastoreItem xmlns:ds="http://schemas.openxmlformats.org/officeDocument/2006/customXml" ds:itemID="{8DBAFB0E-B2F6-4DDF-B536-8A2A17D4E43A}">
  <ds:schemaRefs/>
</ds:datastoreItem>
</file>

<file path=customXml/itemProps7.xml><?xml version="1.0" encoding="utf-8"?>
<ds:datastoreItem xmlns:ds="http://schemas.openxmlformats.org/officeDocument/2006/customXml" ds:itemID="{3C7B0AE8-37F0-42AE-BA53-DCFC17F57D54}">
  <ds:schemaRefs/>
</ds:datastoreItem>
</file>

<file path=customXml/itemProps8.xml><?xml version="1.0" encoding="utf-8"?>
<ds:datastoreItem xmlns:ds="http://schemas.openxmlformats.org/officeDocument/2006/customXml" ds:itemID="{8CAC4195-48C1-4D56-BBF0-93E58F8506CD}">
  <ds:schemaRefs/>
</ds:datastoreItem>
</file>

<file path=customXml/itemProps9.xml><?xml version="1.0" encoding="utf-8"?>
<ds:datastoreItem xmlns:ds="http://schemas.openxmlformats.org/officeDocument/2006/customXml" ds:itemID="{3D809334-F258-4FC3-AB59-E9308EECAA58}">
  <ds:schemaRefs/>
</ds:datastoreItem>
</file>

<file path=customXml/itemProps10.xml><?xml version="1.0" encoding="utf-8"?>
<ds:datastoreItem xmlns:ds="http://schemas.openxmlformats.org/officeDocument/2006/customXml" ds:itemID="{8504C9C8-44BD-4661-A454-476C9D84CD1E}">
  <ds:schemaRefs/>
</ds:datastoreItem>
</file>

<file path=customXml/itemProps11.xml><?xml version="1.0" encoding="utf-8"?>
<ds:datastoreItem xmlns:ds="http://schemas.openxmlformats.org/officeDocument/2006/customXml" ds:itemID="{66ADC4EA-DD9B-4785-A19A-78AAAA9B4A3C}">
  <ds:schemaRefs/>
</ds:datastoreItem>
</file>

<file path=customXml/itemProps12.xml><?xml version="1.0" encoding="utf-8"?>
<ds:datastoreItem xmlns:ds="http://schemas.openxmlformats.org/officeDocument/2006/customXml" ds:itemID="{4AF4DBCD-98AB-4CB1-9505-000F410C3F1E}">
  <ds:schemaRefs/>
</ds:datastoreItem>
</file>

<file path=customXml/itemProps13.xml><?xml version="1.0" encoding="utf-8"?>
<ds:datastoreItem xmlns:ds="http://schemas.openxmlformats.org/officeDocument/2006/customXml" ds:itemID="{7AD5CC84-15BF-44A1-8240-1413DA285906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1752</TotalTime>
  <Words>635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prezentace_vzor_v1</vt:lpstr>
      <vt:lpstr>1_prezentace_vzor_v1</vt:lpstr>
      <vt:lpstr>Vrchol</vt:lpstr>
      <vt:lpstr> </vt:lpstr>
      <vt:lpstr>ANOTACE:</vt:lpstr>
      <vt:lpstr>Past simple - Exercises</vt:lpstr>
      <vt:lpstr>Past simple </vt:lpstr>
      <vt:lpstr>Past simple - Questions</vt:lpstr>
      <vt:lpstr>Past simple - Dialogues</vt:lpstr>
      <vt:lpstr> MAKE DIALOGUES 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Sachy</cp:lastModifiedBy>
  <cp:revision>397</cp:revision>
  <dcterms:created xsi:type="dcterms:W3CDTF">2011-08-31T08:42:42Z</dcterms:created>
  <dcterms:modified xsi:type="dcterms:W3CDTF">2013-06-09T21:02:05Z</dcterms:modified>
</cp:coreProperties>
</file>