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tags/tag8.xml" ContentType="application/vnd.openxmlformats-officedocument.presentationml.tags+xml"/>
  <Override PartName="/ppt/slideLayouts/slideLayout39.xml" ContentType="application/vnd.openxmlformats-officedocument.presentationml.slideLayout+xml"/>
  <Override PartName="/ppt/diagrams/drawing2.xml" ContentType="application/vnd.ms-office.drawingml.diagramDrawing+xml"/>
  <Override PartName="/customXml/itemProps1.xml" ContentType="application/vnd.openxmlformats-officedocument.customXmlProperties+xml"/>
  <Override PartName="/customXml/itemProps13.xml" ContentType="application/vnd.openxmlformats-officedocument.customXmlProperties+xml"/>
  <Override PartName="/ppt/slides/slide4.xml" ContentType="application/vnd.openxmlformats-officedocument.presentationml.slide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tags/tag4.xml" ContentType="application/vnd.openxmlformats-officedocument.presentationml.tags+xml"/>
  <Override PartName="/ppt/slideLayouts/slideLayout28.xml" ContentType="application/vnd.openxmlformats-officedocument.presentationml.slideLayout+xml"/>
  <Override PartName="/ppt/slideLayouts/slideLayout46.xml" ContentType="application/vnd.openxmlformats-officedocument.presentationml.slideLayout+xml"/>
  <Override PartName="/ppt/diagrams/quickStyle2.xml" ContentType="application/vnd.openxmlformats-officedocument.drawingml.diagramStyl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5.xml" ContentType="application/vnd.openxmlformats-officedocument.presentationml.slideLayout+xml"/>
  <Default Extension="xml" ContentType="application/xml"/>
  <Override PartName="/ppt/slideLayouts/slideLayout1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42.xml" ContentType="application/vnd.openxmlformats-officedocument.presentationml.slideLayout+xml"/>
  <Override PartName="/ppt/tableStyles.xml" ContentType="application/vnd.openxmlformats-officedocument.presentationml.tableStyles+xml"/>
  <Override PartName="/ppt/slideLayouts/slideLayout20.xml" ContentType="application/vnd.openxmlformats-officedocument.presentationml.slideLayout+xml"/>
  <Override PartName="/ppt/tags/tag16.xml" ContentType="application/vnd.openxmlformats-officedocument.presentationml.tags+xml"/>
  <Override PartName="/ppt/tags/tag27.xml" ContentType="application/vnd.openxmlformats-officedocument.presentationml.tags+xml"/>
  <Override PartName="/ppt/slideLayouts/slideLayout31.xml" ContentType="application/vnd.openxmlformats-officedocument.presentationml.slideLayout+xml"/>
  <Override PartName="/customXml/itemProps6.xml" ContentType="application/vnd.openxmlformats-officedocument.customXmlProperties+xml"/>
  <Override PartName="/ppt/tags/tag12.xml" ContentType="application/vnd.openxmlformats-officedocument.presentationml.tags+xml"/>
  <Override PartName="/ppt/tags/tag23.xml" ContentType="application/vnd.openxmlformats-officedocument.presentationml.tags+xml"/>
  <Override PartName="/ppt/tags/tag32.xml" ContentType="application/vnd.openxmlformats-officedocument.presentationml.tags+xml"/>
  <Override PartName="/ppt/diagrams/layout1.xml" ContentType="application/vnd.openxmlformats-officedocument.drawingml.diagramLayout+xml"/>
  <Override PartName="/ppt/diagrams/data2.xml" ContentType="application/vnd.openxmlformats-officedocument.drawingml.diagramData+xml"/>
  <Override PartName="/customXml/itemProps4.xml" ContentType="application/vnd.openxmlformats-officedocument.customXmlProperties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tags/tag9.xml" ContentType="application/vnd.openxmlformats-officedocument.presentationml.tags+xml"/>
  <Override PartName="/ppt/tags/tag10.xml" ContentType="application/vnd.openxmlformats-officedocument.presentationml.tags+xml"/>
  <Override PartName="/ppt/tags/tag21.xml" ContentType="application/vnd.openxmlformats-officedocument.presentationml.tags+xml"/>
  <Override PartName="/ppt/tags/tag30.xml" ContentType="application/vnd.openxmlformats-officedocument.presentationml.tags+xml"/>
  <Override PartName="/customXml/itemProps2.xml" ContentType="application/vnd.openxmlformats-officedocument.customXml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tags/tag7.xml" ContentType="application/vnd.openxmlformats-officedocument.presentationml.tags+xml"/>
  <Override PartName="/ppt/slideLayouts/slideLayout29.xml" ContentType="application/vnd.openxmlformats-officedocument.presentationml.slideLayout+xml"/>
  <Override PartName="/ppt/slideLayouts/slideLayout38.xml" ContentType="application/vnd.openxmlformats-officedocument.presentationml.slideLayout+xml"/>
  <Override PartName="/ppt/diagrams/colors2.xml" ContentType="application/vnd.openxmlformats-officedocument.drawingml.diagramColors+xml"/>
  <Override PartName="/customXml/itemProps14.xml" ContentType="application/vnd.openxmlformats-officedocument.customXmlProperties+xml"/>
  <Override PartName="/ppt/slides/slide3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ags/tag5.xml" ContentType="application/vnd.openxmlformats-officedocument.presentationml.tags+xml"/>
  <Override PartName="/ppt/slideLayouts/slideLayout27.xml" ContentType="application/vnd.openxmlformats-officedocument.presentationml.slideLayout+xml"/>
  <Override PartName="/ppt/theme/theme2.xml" ContentType="application/vnd.openxmlformats-officedocument.theme+xml"/>
  <Override PartName="/ppt/slideLayouts/slideLayout36.xml" ContentType="application/vnd.openxmlformats-officedocument.presentationml.slideLayout+xml"/>
  <Override PartName="/ppt/slideLayouts/slideLayout45.xml" ContentType="application/vnd.openxmlformats-officedocument.presentationml.slideLayout+xml"/>
  <Override PartName="/ppt/diagrams/drawing1.xml" ContentType="application/vnd.ms-office.drawingml.diagramDrawing+xml"/>
  <Override PartName="/customXml/itemProps12.xml" ContentType="application/vnd.openxmlformats-officedocument.customXmlProperties+xml"/>
  <Override PartName="/ppt/slides/slide1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tags/tag3.xml" ContentType="application/vnd.openxmlformats-officedocument.presentationml.tags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43.xml" ContentType="application/vnd.openxmlformats-officedocument.presentationml.slideLayout+xml"/>
  <Default Extension="jpeg" ContentType="image/jpeg"/>
  <Override PartName="/ppt/diagrams/quickStyle1.xml" ContentType="application/vnd.openxmlformats-officedocument.drawingml.diagramStyle+xml"/>
  <Override PartName="/ppt/presentation.xml" ContentType="application/vnd.openxmlformats-officedocument.presentationml.presentation.main+xml"/>
  <Override PartName="/customXml/itemProps10.xml" ContentType="application/vnd.openxmlformats-officedocument.customXmlProperties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tags/tag1.xml" ContentType="application/vnd.openxmlformats-officedocument.presentationml.tags+xml"/>
  <Override PartName="/ppt/tags/tag19.xml" ContentType="application/vnd.openxmlformats-officedocument.presentationml.tags+xml"/>
  <Override PartName="/ppt/tags/tag28.xml" ContentType="application/vnd.openxmlformats-officedocument.presentationml.tags+xml"/>
  <Override PartName="/ppt/slideLayouts/slideLayout32.xml" ContentType="application/vnd.openxmlformats-officedocument.presentationml.slideLayout+xml"/>
  <Override PartName="/ppt/slideLayouts/slideLayout41.xml" ContentType="application/vnd.openxmlformats-officedocument.presentationml.slideLayout+xml"/>
  <Override PartName="/docProps/app.xml" ContentType="application/vnd.openxmlformats-officedocument.extended-properties+xml"/>
  <Override PartName="/ppt/slideLayouts/slideLayout12.xml" ContentType="application/vnd.openxmlformats-officedocument.presentationml.slideLayout+xml"/>
  <Override PartName="/ppt/slideLayouts/slideLayout21.xml" ContentType="application/vnd.openxmlformats-officedocument.presentationml.slideLayout+xml"/>
  <Override PartName="/ppt/tags/tag17.xml" ContentType="application/vnd.openxmlformats-officedocument.presentationml.tags+xml"/>
  <Override PartName="/ppt/tags/tag26.xml" ContentType="application/vnd.openxmlformats-officedocument.presentationml.tags+xml"/>
  <Override PartName="/ppt/slideLayouts/slideLayout30.xml" ContentType="application/vnd.openxmlformats-officedocument.presentationml.slideLayout+xml"/>
  <Override PartName="/customXml/itemProps9.xml" ContentType="application/vnd.openxmlformats-officedocument.customXmlProperties+xml"/>
  <Override PartName="/ppt/slideLayouts/slideLayout10.xml" ContentType="application/vnd.openxmlformats-officedocument.presentationml.slideLayout+xml"/>
  <Override PartName="/ppt/tags/tag15.xml" ContentType="application/vnd.openxmlformats-officedocument.presentationml.tags+xml"/>
  <Override PartName="/ppt/tags/tag24.xml" ContentType="application/vnd.openxmlformats-officedocument.presentationml.tags+xml"/>
  <Override PartName="/ppt/tags/tag33.xml" ContentType="application/vnd.openxmlformats-officedocument.presentationml.tags+xml"/>
  <Override PartName="/ppt/diagrams/layout2.xml" ContentType="application/vnd.openxmlformats-officedocument.drawingml.diagramLayout+xml"/>
  <Default Extension="gif" ContentType="image/gif"/>
  <Override PartName="/customXml/itemProps7.xml" ContentType="application/vnd.openxmlformats-officedocument.customXmlProperties+xml"/>
  <Override PartName="/ppt/tags/tag13.xml" ContentType="application/vnd.openxmlformats-officedocument.presentationml.tags+xml"/>
  <Override PartName="/ppt/tags/tag22.xml" ContentType="application/vnd.openxmlformats-officedocument.presentationml.tags+xml"/>
  <Override PartName="/ppt/tags/tag31.xml" ContentType="application/vnd.openxmlformats-officedocument.presentationml.tags+xml"/>
  <Override PartName="/customXml/itemProps5.xml" ContentType="application/vnd.openxmlformats-officedocument.customXmlProperties+xml"/>
  <Override PartName="/ppt/slides/slide8.xml" ContentType="application/vnd.openxmlformats-officedocument.presentationml.slide+xml"/>
  <Override PartName="/ppt/tags/tag11.xml" ContentType="application/vnd.openxmlformats-officedocument.presentationml.tags+xml"/>
  <Override PartName="/ppt/tags/tag20.xml" ContentType="application/vnd.openxmlformats-officedocument.presentationml.tags+xml"/>
  <Override PartName="/ppt/diagrams/data1.xml" ContentType="application/vnd.openxmlformats-officedocument.drawingml.diagramData+xml"/>
  <Override PartName="/docProps/core.xml" ContentType="application/vnd.openxmlformats-package.core-properties+xml"/>
  <Override PartName="/customXml/itemProps3.xml" ContentType="application/vnd.openxmlformats-officedocument.customXmlProperties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tags/tag6.xml" ContentType="application/vnd.openxmlformats-officedocument.presentationml.tags+xml"/>
  <Override PartName="/ppt/diagrams/colors1.xml" ContentType="application/vnd.openxmlformats-officedocument.drawingml.diagramColors+xml"/>
  <Override PartName="/ppt/slideMasters/slideMaster1.xml" ContentType="application/vnd.openxmlformats-officedocument.presentationml.slideMaster+xml"/>
  <Override PartName="/ppt/slideLayouts/slideLayout4.xml" ContentType="application/vnd.openxmlformats-officedocument.presentationml.slideLayout+xml"/>
  <Override PartName="/ppt/slideLayouts/slideLayout37.xml" ContentType="application/vnd.openxmlformats-officedocument.presentationml.slideLayout+xml"/>
  <Override PartName="/ppt/theme/theme3.xml" ContentType="application/vnd.openxmlformats-officedocument.theme+xml"/>
  <Override PartName="/customXml/itemProps11.xml" ContentType="application/vnd.openxmlformats-officedocument.customXmlProperties+xml"/>
  <Override PartName="/ppt/slides/slide2.xml" ContentType="application/vnd.openxmlformats-officedocument.presentationml.slide+xml"/>
  <Override PartName="/ppt/slideLayouts/slideLayout15.xml" ContentType="application/vnd.openxmlformats-officedocument.presentationml.slideLayout+xml"/>
  <Override PartName="/ppt/tags/tag2.xml" ContentType="application/vnd.openxmlformats-officedocument.presentationml.tags+xml"/>
  <Override PartName="/ppt/slideLayouts/slideLayout26.xml" ContentType="application/vnd.openxmlformats-officedocument.presentationml.slideLayout+xml"/>
  <Override PartName="/ppt/slideLayouts/slideLayout44.xml" ContentType="application/vnd.openxmlformats-officedocument.presentationml.slideLayout+xml"/>
  <Default Extension="rels" ContentType="application/vnd.openxmlformats-package.relationships+xml"/>
  <Override PartName="/ppt/slideLayouts/slideLayout22.xml" ContentType="application/vnd.openxmlformats-officedocument.presentationml.slideLayout+xml"/>
  <Override PartName="/ppt/tags/tag29.xml" ContentType="application/vnd.openxmlformats-officedocument.presentationml.tags+xml"/>
  <Override PartName="/ppt/slideLayouts/slideLayout33.xml" ContentType="application/vnd.openxmlformats-officedocument.presentationml.slideLayout+xml"/>
  <Override PartName="/ppt/slideLayouts/slideLayout11.xml" ContentType="application/vnd.openxmlformats-officedocument.presentationml.slideLayout+xml"/>
  <Override PartName="/ppt/tags/tag18.xml" ContentType="application/vnd.openxmlformats-officedocument.presentationml.tags+xml"/>
  <Override PartName="/ppt/slideLayouts/slideLayout40.xml" ContentType="application/vnd.openxmlformats-officedocument.presentationml.slideLayout+xml"/>
  <Override PartName="/customXml/itemProps8.xml" ContentType="application/vnd.openxmlformats-officedocument.customXmlProperties+xml"/>
  <Override PartName="/ppt/tags/tag14.xml" ContentType="application/vnd.openxmlformats-officedocument.presentationml.tags+xml"/>
  <Override PartName="/ppt/tags/tag25.xml" ContentType="application/vnd.openxmlformats-officedocument.presentationml.tag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5"/>
    <p:sldMasterId id="2147483685" r:id="rId16"/>
    <p:sldMasterId id="2147483841" r:id="rId17"/>
  </p:sldMasterIdLst>
  <p:sldIdLst>
    <p:sldId id="256" r:id="rId18"/>
    <p:sldId id="279" r:id="rId19"/>
    <p:sldId id="288" r:id="rId20"/>
    <p:sldId id="284" r:id="rId21"/>
    <p:sldId id="292" r:id="rId22"/>
    <p:sldId id="293" r:id="rId23"/>
    <p:sldId id="294" r:id="rId24"/>
    <p:sldId id="286" r:id="rId25"/>
    <p:sldId id="265" r:id="rId26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 useTimings="0">
    <p:present/>
    <p:sldAll/>
    <p:penClr>
      <a:prstClr val="red"/>
    </p:penClr>
    <p:extLst>
      <p:ext uri="{EC167BDD-8182-4AB7-AECC-EB403E3ABB37}">
        <p14:laserClr xmlns="" xmlns:p14="http://schemas.microsoft.com/office/powerpoint/2010/main">
          <a:srgbClr val="FF0000"/>
        </p14:laserClr>
      </p:ext>
      <p:ext uri="{2FDB2607-1784-4EEB-B798-7EB5836EED8A}">
        <p14:showMediaCtrls xmlns="" xmlns:p14="http://schemas.microsoft.com/office/powerpoint/2010/main" val="1"/>
      </p:ext>
    </p:extLst>
  </p:showPr>
  <p:clrMru>
    <a:srgbClr val="06E66B"/>
    <a:srgbClr val="66FFCC"/>
  </p:clrMru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Střední styl 2 – zvýraznění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787" autoAdjust="0"/>
    <p:restoredTop sz="94660"/>
  </p:normalViewPr>
  <p:slideViewPr>
    <p:cSldViewPr>
      <p:cViewPr varScale="1">
        <p:scale>
          <a:sx n="64" d="100"/>
          <a:sy n="64" d="100"/>
        </p:scale>
        <p:origin x="-558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customXml" Target="../customXml/item8.xml"/><Relationship Id="rId13" Type="http://schemas.openxmlformats.org/officeDocument/2006/relationships/customXml" Target="../customXml/item13.xml"/><Relationship Id="rId18" Type="http://schemas.openxmlformats.org/officeDocument/2006/relationships/slide" Target="slides/slide1.xml"/><Relationship Id="rId26" Type="http://schemas.openxmlformats.org/officeDocument/2006/relationships/slide" Target="slides/slide9.xml"/><Relationship Id="rId3" Type="http://schemas.openxmlformats.org/officeDocument/2006/relationships/customXml" Target="../customXml/item3.xml"/><Relationship Id="rId21" Type="http://schemas.openxmlformats.org/officeDocument/2006/relationships/slide" Target="slides/slide4.xml"/><Relationship Id="rId7" Type="http://schemas.openxmlformats.org/officeDocument/2006/relationships/customXml" Target="../customXml/item7.xml"/><Relationship Id="rId12" Type="http://schemas.openxmlformats.org/officeDocument/2006/relationships/customXml" Target="../customXml/item12.xml"/><Relationship Id="rId17" Type="http://schemas.openxmlformats.org/officeDocument/2006/relationships/slideMaster" Target="slideMasters/slideMaster3.xml"/><Relationship Id="rId25" Type="http://schemas.openxmlformats.org/officeDocument/2006/relationships/slide" Target="slides/slide8.xml"/><Relationship Id="rId2" Type="http://schemas.openxmlformats.org/officeDocument/2006/relationships/customXml" Target="../customXml/item2.xml"/><Relationship Id="rId16" Type="http://schemas.openxmlformats.org/officeDocument/2006/relationships/slideMaster" Target="slideMasters/slideMaster2.xml"/><Relationship Id="rId20" Type="http://schemas.openxmlformats.org/officeDocument/2006/relationships/slide" Target="slides/slide3.xml"/><Relationship Id="rId29" Type="http://schemas.openxmlformats.org/officeDocument/2006/relationships/theme" Target="theme/theme1.xml"/><Relationship Id="rId1" Type="http://schemas.openxmlformats.org/officeDocument/2006/relationships/customXml" Target="../customXml/item1.xml"/><Relationship Id="rId6" Type="http://schemas.openxmlformats.org/officeDocument/2006/relationships/customXml" Target="../customXml/item6.xml"/><Relationship Id="rId11" Type="http://schemas.openxmlformats.org/officeDocument/2006/relationships/customXml" Target="../customXml/item11.xml"/><Relationship Id="rId24" Type="http://schemas.openxmlformats.org/officeDocument/2006/relationships/slide" Target="slides/slide7.xml"/><Relationship Id="rId5" Type="http://schemas.openxmlformats.org/officeDocument/2006/relationships/customXml" Target="../customXml/item5.xml"/><Relationship Id="rId15" Type="http://schemas.openxmlformats.org/officeDocument/2006/relationships/slideMaster" Target="slideMasters/slideMaster1.xml"/><Relationship Id="rId23" Type="http://schemas.openxmlformats.org/officeDocument/2006/relationships/slide" Target="slides/slide6.xml"/><Relationship Id="rId28" Type="http://schemas.openxmlformats.org/officeDocument/2006/relationships/viewProps" Target="viewProps.xml"/><Relationship Id="rId10" Type="http://schemas.openxmlformats.org/officeDocument/2006/relationships/customXml" Target="../customXml/item10.xml"/><Relationship Id="rId19" Type="http://schemas.openxmlformats.org/officeDocument/2006/relationships/slide" Target="slides/slide2.xml"/><Relationship Id="rId4" Type="http://schemas.openxmlformats.org/officeDocument/2006/relationships/customXml" Target="../customXml/item4.xml"/><Relationship Id="rId9" Type="http://schemas.openxmlformats.org/officeDocument/2006/relationships/customXml" Target="../customXml/item9.xml"/><Relationship Id="rId14" Type="http://schemas.openxmlformats.org/officeDocument/2006/relationships/customXml" Target="../customXml/item14.xml"/><Relationship Id="rId22" Type="http://schemas.openxmlformats.org/officeDocument/2006/relationships/slide" Target="slides/slide5.xml"/><Relationship Id="rId27" Type="http://schemas.openxmlformats.org/officeDocument/2006/relationships/presProps" Target="presProps.xml"/><Relationship Id="rId30" Type="http://schemas.openxmlformats.org/officeDocument/2006/relationships/tableStyles" Target="tableStyle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D0F58F16-6EBE-4BFC-A304-0F9A96451D7C}" type="doc">
      <dgm:prSet loTypeId="urn:microsoft.com/office/officeart/2005/8/layout/gear1" loCatId="process" qsTypeId="urn:microsoft.com/office/officeart/2005/8/quickstyle/3d2" qsCatId="3D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C7327205-1DA5-444B-8358-3610912F7818}">
      <dgm:prSet phldrT="[Text]" custT="1"/>
      <dgm:spPr/>
      <dgm:t>
        <a:bodyPr/>
        <a:lstStyle/>
        <a:p>
          <a:r>
            <a:rPr lang="en-GB" sz="2000" noProof="0" dirty="0" smtClean="0">
              <a:solidFill>
                <a:srgbClr val="FF0000"/>
              </a:solidFill>
            </a:rPr>
            <a:t>Could you recommend us </a:t>
          </a:r>
          <a:r>
            <a:rPr lang="cs-CZ" sz="2000" noProof="0" dirty="0" smtClean="0">
              <a:solidFill>
                <a:srgbClr val="FF0000"/>
              </a:solidFill>
            </a:rPr>
            <a:t>      </a:t>
          </a:r>
          <a:r>
            <a:rPr lang="en-GB" sz="2000" noProof="0" dirty="0" smtClean="0">
              <a:solidFill>
                <a:srgbClr val="FF0000"/>
              </a:solidFill>
            </a:rPr>
            <a:t>a good restaurant near the beach?</a:t>
          </a:r>
          <a:endParaRPr lang="en-GB" sz="2000" noProof="0" dirty="0">
            <a:solidFill>
              <a:srgbClr val="FF0000"/>
            </a:solidFill>
          </a:endParaRPr>
        </a:p>
      </dgm:t>
    </dgm:pt>
    <dgm:pt modelId="{21EE884D-47B2-41FE-9D06-02BC9810092E}" type="parTrans" cxnId="{5EB35988-BEC8-44B3-8951-4CB2BC7CBB50}">
      <dgm:prSet/>
      <dgm:spPr/>
      <dgm:t>
        <a:bodyPr/>
        <a:lstStyle/>
        <a:p>
          <a:endParaRPr lang="cs-CZ"/>
        </a:p>
      </dgm:t>
    </dgm:pt>
    <dgm:pt modelId="{A2388017-79DA-443B-AF80-CCEE64DF28E4}" type="sibTrans" cxnId="{5EB35988-BEC8-44B3-8951-4CB2BC7CBB50}">
      <dgm:prSet/>
      <dgm:spPr/>
      <dgm:t>
        <a:bodyPr/>
        <a:lstStyle/>
        <a:p>
          <a:endParaRPr lang="cs-CZ"/>
        </a:p>
      </dgm:t>
    </dgm:pt>
    <dgm:pt modelId="{31F086D9-73F6-4688-B649-02CE077100DD}">
      <dgm:prSet phldrT="[Text]" custT="1"/>
      <dgm:spPr/>
      <dgm:t>
        <a:bodyPr/>
        <a:lstStyle/>
        <a:p>
          <a:r>
            <a:rPr lang="en-GB" sz="2000" noProof="0" dirty="0" smtClean="0">
              <a:solidFill>
                <a:srgbClr val="FF0000"/>
              </a:solidFill>
            </a:rPr>
            <a:t>How much is it?</a:t>
          </a:r>
        </a:p>
      </dgm:t>
    </dgm:pt>
    <dgm:pt modelId="{3E865354-ADAD-4887-85D6-DB3809DA3502}" type="parTrans" cxnId="{0B82A8CE-7CB6-4114-B5A2-F5B8C5234F6B}">
      <dgm:prSet/>
      <dgm:spPr/>
      <dgm:t>
        <a:bodyPr/>
        <a:lstStyle/>
        <a:p>
          <a:endParaRPr lang="cs-CZ"/>
        </a:p>
      </dgm:t>
    </dgm:pt>
    <dgm:pt modelId="{1D799545-271B-4374-9109-4618F66B4938}" type="sibTrans" cxnId="{0B82A8CE-7CB6-4114-B5A2-F5B8C5234F6B}">
      <dgm:prSet/>
      <dgm:spPr/>
      <dgm:t>
        <a:bodyPr/>
        <a:lstStyle/>
        <a:p>
          <a:endParaRPr lang="cs-CZ"/>
        </a:p>
      </dgm:t>
    </dgm:pt>
    <dgm:pt modelId="{C73C35A4-C0ED-4F6D-A007-876E05587B1B}">
      <dgm:prSet phldrT="[Text]"/>
      <dgm:spPr/>
      <dgm:t>
        <a:bodyPr/>
        <a:lstStyle/>
        <a:p>
          <a:r>
            <a:rPr lang="en-GB" noProof="0" dirty="0" smtClean="0">
              <a:solidFill>
                <a:srgbClr val="FF0000"/>
              </a:solidFill>
            </a:rPr>
            <a:t>What would you like to drink?</a:t>
          </a:r>
          <a:endParaRPr lang="en-GB" noProof="0" dirty="0">
            <a:solidFill>
              <a:schemeClr val="bg1"/>
            </a:solidFill>
          </a:endParaRPr>
        </a:p>
      </dgm:t>
    </dgm:pt>
    <dgm:pt modelId="{66D02C94-5AC8-4391-9DB1-DA40D8869872}" type="parTrans" cxnId="{BEBEA210-A340-431E-B34F-20BA78ED9640}">
      <dgm:prSet/>
      <dgm:spPr/>
      <dgm:t>
        <a:bodyPr/>
        <a:lstStyle/>
        <a:p>
          <a:endParaRPr lang="cs-CZ"/>
        </a:p>
      </dgm:t>
    </dgm:pt>
    <dgm:pt modelId="{65ACD535-231F-4A3C-8E17-927D14E59ACF}" type="sibTrans" cxnId="{BEBEA210-A340-431E-B34F-20BA78ED9640}">
      <dgm:prSet/>
      <dgm:spPr/>
      <dgm:t>
        <a:bodyPr/>
        <a:lstStyle/>
        <a:p>
          <a:endParaRPr lang="cs-CZ"/>
        </a:p>
      </dgm:t>
    </dgm:pt>
    <dgm:pt modelId="{D14B6CC7-C9A4-41EC-9F42-46465DB99BDA}" type="pres">
      <dgm:prSet presAssocID="{D0F58F16-6EBE-4BFC-A304-0F9A96451D7C}" presName="composite" presStyleCnt="0">
        <dgm:presLayoutVars>
          <dgm:chMax val="3"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9C686394-33ED-4734-9F0E-DFADE841BF9D}" type="pres">
      <dgm:prSet presAssocID="{C7327205-1DA5-444B-8358-3610912F7818}" presName="gear1" presStyleLbl="node1" presStyleIdx="0" presStyleCnt="3" custScaleX="117711" custScaleY="94269" custLinFactNeighborX="-9641" custLinFactNeighborY="-10312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04A5BFB-F184-4135-BF28-29543164E4AC}" type="pres">
      <dgm:prSet presAssocID="{C7327205-1DA5-444B-8358-3610912F7818}" presName="gear1srcNode" presStyleLbl="node1" presStyleIdx="0" presStyleCnt="3"/>
      <dgm:spPr/>
      <dgm:t>
        <a:bodyPr/>
        <a:lstStyle/>
        <a:p>
          <a:endParaRPr lang="cs-CZ"/>
        </a:p>
      </dgm:t>
    </dgm:pt>
    <dgm:pt modelId="{79B1CBBD-4A32-4876-A7E6-CB5DB5D65E7A}" type="pres">
      <dgm:prSet presAssocID="{C7327205-1DA5-444B-8358-3610912F7818}" presName="gear1dstNode" presStyleLbl="node1" presStyleIdx="0" presStyleCnt="3"/>
      <dgm:spPr/>
      <dgm:t>
        <a:bodyPr/>
        <a:lstStyle/>
        <a:p>
          <a:endParaRPr lang="cs-CZ"/>
        </a:p>
      </dgm:t>
    </dgm:pt>
    <dgm:pt modelId="{B2095080-2A28-44BE-89B6-5453E47C468F}" type="pres">
      <dgm:prSet presAssocID="{31F086D9-73F6-4688-B649-02CE077100DD}" presName="gear2" presStyleLbl="node1" presStyleIdx="1" presStyleCnt="3" custScaleX="106904" custScaleY="81566" custLinFactNeighborX="3750" custLinFactNeighborY="-43836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034BF82-0AB9-41AC-9704-A7D47B7CA72E}" type="pres">
      <dgm:prSet presAssocID="{31F086D9-73F6-4688-B649-02CE077100DD}" presName="gear2srcNode" presStyleLbl="node1" presStyleIdx="1" presStyleCnt="3"/>
      <dgm:spPr/>
      <dgm:t>
        <a:bodyPr/>
        <a:lstStyle/>
        <a:p>
          <a:endParaRPr lang="cs-CZ"/>
        </a:p>
      </dgm:t>
    </dgm:pt>
    <dgm:pt modelId="{0C4D1BD6-D873-4E1E-A871-3F5F45B3C87B}" type="pres">
      <dgm:prSet presAssocID="{31F086D9-73F6-4688-B649-02CE077100DD}" presName="gear2dstNode" presStyleLbl="node1" presStyleIdx="1" presStyleCnt="3"/>
      <dgm:spPr/>
      <dgm:t>
        <a:bodyPr/>
        <a:lstStyle/>
        <a:p>
          <a:endParaRPr lang="cs-CZ"/>
        </a:p>
      </dgm:t>
    </dgm:pt>
    <dgm:pt modelId="{B70E40E8-32DB-42A7-A3A5-468AF52B545C}" type="pres">
      <dgm:prSet presAssocID="{C73C35A4-C0ED-4F6D-A007-876E05587B1B}" presName="gear3" presStyleLbl="node1" presStyleIdx="2" presStyleCnt="3" custScaleX="106007" custScaleY="94269" custLinFactY="31019" custLinFactNeighborX="-59859" custLinFactNeighborY="100000"/>
      <dgm:spPr/>
      <dgm:t>
        <a:bodyPr/>
        <a:lstStyle/>
        <a:p>
          <a:endParaRPr lang="cs-CZ"/>
        </a:p>
      </dgm:t>
    </dgm:pt>
    <dgm:pt modelId="{34E925BD-4E31-4CFF-AC51-D2F3D0E2EDBB}" type="pres">
      <dgm:prSet presAssocID="{C73C35A4-C0ED-4F6D-A007-876E05587B1B}" presName="gear3tx" presStyleLbl="node1" presStyleIdx="2" presStyleCnt="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BED37623-01D2-41D0-B6F4-72044717A2BE}" type="pres">
      <dgm:prSet presAssocID="{C73C35A4-C0ED-4F6D-A007-876E05587B1B}" presName="gear3srcNode" presStyleLbl="node1" presStyleIdx="2" presStyleCnt="3"/>
      <dgm:spPr/>
      <dgm:t>
        <a:bodyPr/>
        <a:lstStyle/>
        <a:p>
          <a:endParaRPr lang="cs-CZ"/>
        </a:p>
      </dgm:t>
    </dgm:pt>
    <dgm:pt modelId="{825D9FC9-D7C6-4118-BE20-D891E2EBF2D1}" type="pres">
      <dgm:prSet presAssocID="{C73C35A4-C0ED-4F6D-A007-876E05587B1B}" presName="gear3dstNode" presStyleLbl="node1" presStyleIdx="2" presStyleCnt="3"/>
      <dgm:spPr/>
      <dgm:t>
        <a:bodyPr/>
        <a:lstStyle/>
        <a:p>
          <a:endParaRPr lang="cs-CZ"/>
        </a:p>
      </dgm:t>
    </dgm:pt>
    <dgm:pt modelId="{8EABB32D-9935-4044-B962-89F8CDA0B173}" type="pres">
      <dgm:prSet presAssocID="{A2388017-79DA-443B-AF80-CCEE64DF28E4}" presName="connector1" presStyleLbl="sibTrans2D1" presStyleIdx="0" presStyleCnt="3" custLinFactNeighborX="-9825" custLinFactNeighborY="-15382"/>
      <dgm:spPr/>
      <dgm:t>
        <a:bodyPr/>
        <a:lstStyle/>
        <a:p>
          <a:endParaRPr lang="cs-CZ"/>
        </a:p>
      </dgm:t>
    </dgm:pt>
    <dgm:pt modelId="{1C92017C-DBF1-4C20-BCBB-80F38E8CC948}" type="pres">
      <dgm:prSet presAssocID="{1D799545-271B-4374-9109-4618F66B4938}" presName="connector2" presStyleLbl="sibTrans2D1" presStyleIdx="1" presStyleCnt="3" custLinFactNeighborX="-6805" custLinFactNeighborY="-29220"/>
      <dgm:spPr/>
      <dgm:t>
        <a:bodyPr/>
        <a:lstStyle/>
        <a:p>
          <a:endParaRPr lang="cs-CZ"/>
        </a:p>
      </dgm:t>
    </dgm:pt>
    <dgm:pt modelId="{3A04B423-7C09-4A05-8CCE-695B194EEFE6}" type="pres">
      <dgm:prSet presAssocID="{65ACD535-231F-4A3C-8E17-927D14E59ACF}" presName="connector3" presStyleLbl="sibTrans2D1" presStyleIdx="2" presStyleCnt="3" custAng="1826923" custLinFactY="2654" custLinFactNeighborX="-43342" custLinFactNeighborY="100000"/>
      <dgm:spPr/>
      <dgm:t>
        <a:bodyPr/>
        <a:lstStyle/>
        <a:p>
          <a:endParaRPr lang="cs-CZ"/>
        </a:p>
      </dgm:t>
    </dgm:pt>
  </dgm:ptLst>
  <dgm:cxnLst>
    <dgm:cxn modelId="{1E657682-E386-4EBC-B74A-FA3E0672BD1C}" type="presOf" srcId="{C7327205-1DA5-444B-8358-3610912F7818}" destId="{204A5BFB-F184-4135-BF28-29543164E4AC}" srcOrd="1" destOrd="0" presId="urn:microsoft.com/office/officeart/2005/8/layout/gear1"/>
    <dgm:cxn modelId="{F4FC4A07-7DB3-44F0-92ED-FC1B1EAB2064}" type="presOf" srcId="{65ACD535-231F-4A3C-8E17-927D14E59ACF}" destId="{3A04B423-7C09-4A05-8CCE-695B194EEFE6}" srcOrd="0" destOrd="0" presId="urn:microsoft.com/office/officeart/2005/8/layout/gear1"/>
    <dgm:cxn modelId="{FEDFCA75-8E88-41C8-878D-7878150DA79B}" type="presOf" srcId="{A2388017-79DA-443B-AF80-CCEE64DF28E4}" destId="{8EABB32D-9935-4044-B962-89F8CDA0B173}" srcOrd="0" destOrd="0" presId="urn:microsoft.com/office/officeart/2005/8/layout/gear1"/>
    <dgm:cxn modelId="{4A96AE57-4AE1-4301-8681-AC81FC9B3A7E}" type="presOf" srcId="{C7327205-1DA5-444B-8358-3610912F7818}" destId="{9C686394-33ED-4734-9F0E-DFADE841BF9D}" srcOrd="0" destOrd="0" presId="urn:microsoft.com/office/officeart/2005/8/layout/gear1"/>
    <dgm:cxn modelId="{5EB35988-BEC8-44B3-8951-4CB2BC7CBB50}" srcId="{D0F58F16-6EBE-4BFC-A304-0F9A96451D7C}" destId="{C7327205-1DA5-444B-8358-3610912F7818}" srcOrd="0" destOrd="0" parTransId="{21EE884D-47B2-41FE-9D06-02BC9810092E}" sibTransId="{A2388017-79DA-443B-AF80-CCEE64DF28E4}"/>
    <dgm:cxn modelId="{0B82A8CE-7CB6-4114-B5A2-F5B8C5234F6B}" srcId="{D0F58F16-6EBE-4BFC-A304-0F9A96451D7C}" destId="{31F086D9-73F6-4688-B649-02CE077100DD}" srcOrd="1" destOrd="0" parTransId="{3E865354-ADAD-4887-85D6-DB3809DA3502}" sibTransId="{1D799545-271B-4374-9109-4618F66B4938}"/>
    <dgm:cxn modelId="{26C88FF1-82C3-42E4-9DFD-711403544F3F}" type="presOf" srcId="{31F086D9-73F6-4688-B649-02CE077100DD}" destId="{B034BF82-0AB9-41AC-9704-A7D47B7CA72E}" srcOrd="1" destOrd="0" presId="urn:microsoft.com/office/officeart/2005/8/layout/gear1"/>
    <dgm:cxn modelId="{8EFAF5B7-7608-4834-B2C3-1BC5E11F0F15}" type="presOf" srcId="{C7327205-1DA5-444B-8358-3610912F7818}" destId="{79B1CBBD-4A32-4876-A7E6-CB5DB5D65E7A}" srcOrd="2" destOrd="0" presId="urn:microsoft.com/office/officeart/2005/8/layout/gear1"/>
    <dgm:cxn modelId="{BEBEA210-A340-431E-B34F-20BA78ED9640}" srcId="{D0F58F16-6EBE-4BFC-A304-0F9A96451D7C}" destId="{C73C35A4-C0ED-4F6D-A007-876E05587B1B}" srcOrd="2" destOrd="0" parTransId="{66D02C94-5AC8-4391-9DB1-DA40D8869872}" sibTransId="{65ACD535-231F-4A3C-8E17-927D14E59ACF}"/>
    <dgm:cxn modelId="{1D2E48B4-EC0D-4D91-886E-93F68ECD5DA0}" type="presOf" srcId="{C73C35A4-C0ED-4F6D-A007-876E05587B1B}" destId="{B70E40E8-32DB-42A7-A3A5-468AF52B545C}" srcOrd="0" destOrd="0" presId="urn:microsoft.com/office/officeart/2005/8/layout/gear1"/>
    <dgm:cxn modelId="{63A8EA56-77E8-4F2E-9182-2B50C0D80DB6}" type="presOf" srcId="{C73C35A4-C0ED-4F6D-A007-876E05587B1B}" destId="{34E925BD-4E31-4CFF-AC51-D2F3D0E2EDBB}" srcOrd="1" destOrd="0" presId="urn:microsoft.com/office/officeart/2005/8/layout/gear1"/>
    <dgm:cxn modelId="{DCE50C0F-13BB-4CEC-91D8-DFDB6618BE8D}" type="presOf" srcId="{1D799545-271B-4374-9109-4618F66B4938}" destId="{1C92017C-DBF1-4C20-BCBB-80F38E8CC948}" srcOrd="0" destOrd="0" presId="urn:microsoft.com/office/officeart/2005/8/layout/gear1"/>
    <dgm:cxn modelId="{99344EAC-01F1-44E7-B78A-20EE8976C4B7}" type="presOf" srcId="{C73C35A4-C0ED-4F6D-A007-876E05587B1B}" destId="{BED37623-01D2-41D0-B6F4-72044717A2BE}" srcOrd="2" destOrd="0" presId="urn:microsoft.com/office/officeart/2005/8/layout/gear1"/>
    <dgm:cxn modelId="{9B17F01D-40F6-4279-ABEF-AFD3A2F6BAE1}" type="presOf" srcId="{C73C35A4-C0ED-4F6D-A007-876E05587B1B}" destId="{825D9FC9-D7C6-4118-BE20-D891E2EBF2D1}" srcOrd="3" destOrd="0" presId="urn:microsoft.com/office/officeart/2005/8/layout/gear1"/>
    <dgm:cxn modelId="{E6A8BCB8-0152-4143-9B35-D0EFF672DB46}" type="presOf" srcId="{31F086D9-73F6-4688-B649-02CE077100DD}" destId="{B2095080-2A28-44BE-89B6-5453E47C468F}" srcOrd="0" destOrd="0" presId="urn:microsoft.com/office/officeart/2005/8/layout/gear1"/>
    <dgm:cxn modelId="{CCB505BD-4C2A-4114-A3DD-79FC1FCB463B}" type="presOf" srcId="{D0F58F16-6EBE-4BFC-A304-0F9A96451D7C}" destId="{D14B6CC7-C9A4-41EC-9F42-46465DB99BDA}" srcOrd="0" destOrd="0" presId="urn:microsoft.com/office/officeart/2005/8/layout/gear1"/>
    <dgm:cxn modelId="{5EA164AB-C76A-48AA-B17C-9125B42E968E}" type="presOf" srcId="{31F086D9-73F6-4688-B649-02CE077100DD}" destId="{0C4D1BD6-D873-4E1E-A871-3F5F45B3C87B}" srcOrd="2" destOrd="0" presId="urn:microsoft.com/office/officeart/2005/8/layout/gear1"/>
    <dgm:cxn modelId="{5EF00CC3-EDFD-4371-B17F-3ACAA5D67E51}" type="presParOf" srcId="{D14B6CC7-C9A4-41EC-9F42-46465DB99BDA}" destId="{9C686394-33ED-4734-9F0E-DFADE841BF9D}" srcOrd="0" destOrd="0" presId="urn:microsoft.com/office/officeart/2005/8/layout/gear1"/>
    <dgm:cxn modelId="{A2DB3888-634E-4B76-8534-0221E58CDE91}" type="presParOf" srcId="{D14B6CC7-C9A4-41EC-9F42-46465DB99BDA}" destId="{204A5BFB-F184-4135-BF28-29543164E4AC}" srcOrd="1" destOrd="0" presId="urn:microsoft.com/office/officeart/2005/8/layout/gear1"/>
    <dgm:cxn modelId="{4312D695-7DE4-4FB9-84A0-A155134D8CD6}" type="presParOf" srcId="{D14B6CC7-C9A4-41EC-9F42-46465DB99BDA}" destId="{79B1CBBD-4A32-4876-A7E6-CB5DB5D65E7A}" srcOrd="2" destOrd="0" presId="urn:microsoft.com/office/officeart/2005/8/layout/gear1"/>
    <dgm:cxn modelId="{55C734F3-9B6A-40C0-B5D4-AA16CC8CA437}" type="presParOf" srcId="{D14B6CC7-C9A4-41EC-9F42-46465DB99BDA}" destId="{B2095080-2A28-44BE-89B6-5453E47C468F}" srcOrd="3" destOrd="0" presId="urn:microsoft.com/office/officeart/2005/8/layout/gear1"/>
    <dgm:cxn modelId="{97D9AA2A-7B3A-43ED-88B4-33B8F4AFFDF2}" type="presParOf" srcId="{D14B6CC7-C9A4-41EC-9F42-46465DB99BDA}" destId="{B034BF82-0AB9-41AC-9704-A7D47B7CA72E}" srcOrd="4" destOrd="0" presId="urn:microsoft.com/office/officeart/2005/8/layout/gear1"/>
    <dgm:cxn modelId="{C6965AF4-13B1-43B7-8874-F3DFCBA581E1}" type="presParOf" srcId="{D14B6CC7-C9A4-41EC-9F42-46465DB99BDA}" destId="{0C4D1BD6-D873-4E1E-A871-3F5F45B3C87B}" srcOrd="5" destOrd="0" presId="urn:microsoft.com/office/officeart/2005/8/layout/gear1"/>
    <dgm:cxn modelId="{3DA4EF99-77EC-40AA-9BBF-F6BCC4D58122}" type="presParOf" srcId="{D14B6CC7-C9A4-41EC-9F42-46465DB99BDA}" destId="{B70E40E8-32DB-42A7-A3A5-468AF52B545C}" srcOrd="6" destOrd="0" presId="urn:microsoft.com/office/officeart/2005/8/layout/gear1"/>
    <dgm:cxn modelId="{92FA0145-35B3-4E40-BF43-E12CA0BD4C8B}" type="presParOf" srcId="{D14B6CC7-C9A4-41EC-9F42-46465DB99BDA}" destId="{34E925BD-4E31-4CFF-AC51-D2F3D0E2EDBB}" srcOrd="7" destOrd="0" presId="urn:microsoft.com/office/officeart/2005/8/layout/gear1"/>
    <dgm:cxn modelId="{CC3CB07E-7DD8-47C1-A3B2-7D9985702410}" type="presParOf" srcId="{D14B6CC7-C9A4-41EC-9F42-46465DB99BDA}" destId="{BED37623-01D2-41D0-B6F4-72044717A2BE}" srcOrd="8" destOrd="0" presId="urn:microsoft.com/office/officeart/2005/8/layout/gear1"/>
    <dgm:cxn modelId="{D0EC9A85-058D-49E7-A5F3-EF4F00182E7F}" type="presParOf" srcId="{D14B6CC7-C9A4-41EC-9F42-46465DB99BDA}" destId="{825D9FC9-D7C6-4118-BE20-D891E2EBF2D1}" srcOrd="9" destOrd="0" presId="urn:microsoft.com/office/officeart/2005/8/layout/gear1"/>
    <dgm:cxn modelId="{470D4D26-05D9-4D30-A92D-75D661739F74}" type="presParOf" srcId="{D14B6CC7-C9A4-41EC-9F42-46465DB99BDA}" destId="{8EABB32D-9935-4044-B962-89F8CDA0B173}" srcOrd="10" destOrd="0" presId="urn:microsoft.com/office/officeart/2005/8/layout/gear1"/>
    <dgm:cxn modelId="{FD8A7423-1078-477E-85A8-946A570D6E3F}" type="presParOf" srcId="{D14B6CC7-C9A4-41EC-9F42-46465DB99BDA}" destId="{1C92017C-DBF1-4C20-BCBB-80F38E8CC948}" srcOrd="11" destOrd="0" presId="urn:microsoft.com/office/officeart/2005/8/layout/gear1"/>
    <dgm:cxn modelId="{03727A50-F2C4-40FE-8FBF-029B0430DBFE}" type="presParOf" srcId="{D14B6CC7-C9A4-41EC-9F42-46465DB99BDA}" destId="{3A04B423-7C09-4A05-8CCE-695B194EEFE6}" srcOrd="12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xmlns="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67117395-2D7A-4CCA-8178-634D43DF2B4D}" type="doc">
      <dgm:prSet loTypeId="urn:microsoft.com/office/officeart/2005/8/layout/gear1" loCatId="process" qsTypeId="urn:microsoft.com/office/officeart/2005/8/quickstyle/simple1" qsCatId="simple" csTypeId="urn:microsoft.com/office/officeart/2005/8/colors/accent1_2" csCatId="accent1" phldr="1"/>
      <dgm:spPr/>
    </dgm:pt>
    <dgm:pt modelId="{D2A5EDF3-4EF0-4289-9B28-44C0CE021B98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sz="1800" noProof="0" dirty="0" smtClean="0"/>
            <a:t>May I invite you for a drink? I would like coffee with milk.</a:t>
          </a:r>
          <a:endParaRPr lang="en-GB" sz="1800" noProof="0" dirty="0"/>
        </a:p>
      </dgm:t>
    </dgm:pt>
    <dgm:pt modelId="{B581F288-607B-4659-859A-8C8F294343CE}" type="parTrans" cxnId="{FDF3E247-EF39-4E02-9668-6D9AECC30ED6}">
      <dgm:prSet/>
      <dgm:spPr/>
      <dgm:t>
        <a:bodyPr/>
        <a:lstStyle/>
        <a:p>
          <a:endParaRPr lang="cs-CZ"/>
        </a:p>
      </dgm:t>
    </dgm:pt>
    <dgm:pt modelId="{5580E76B-8966-43B0-A908-F5AEEADE2DE6}" type="sibTrans" cxnId="{FDF3E247-EF39-4E02-9668-6D9AECC30ED6}">
      <dgm:prSet/>
      <dgm:spPr/>
      <dgm:t>
        <a:bodyPr/>
        <a:lstStyle/>
        <a:p>
          <a:endParaRPr lang="cs-CZ"/>
        </a:p>
      </dgm:t>
    </dgm:pt>
    <dgm:pt modelId="{2A31AFBB-D8FF-436D-A8DE-8A679877FAD7}">
      <dgm:prSet phldrT="[Text]" custT="1"/>
      <dgm:spPr>
        <a:solidFill>
          <a:schemeClr val="accent3">
            <a:lumMod val="75000"/>
          </a:schemeClr>
        </a:solidFill>
      </dgm:spPr>
      <dgm:t>
        <a:bodyPr/>
        <a:lstStyle/>
        <a:p>
          <a:r>
            <a:rPr lang="en-GB" sz="2000" noProof="0" dirty="0" smtClean="0"/>
            <a:t>What do you prefer, tea or coffee? How much sugar? No sugar for me.</a:t>
          </a:r>
          <a:endParaRPr lang="en-GB" sz="2000" noProof="0" dirty="0"/>
        </a:p>
      </dgm:t>
    </dgm:pt>
    <dgm:pt modelId="{DFDF33A4-CFFA-4DE0-BA69-9D158D4E3B79}" type="parTrans" cxnId="{DE4FCF17-1680-4F81-AD82-062E0C7358CB}">
      <dgm:prSet/>
      <dgm:spPr/>
      <dgm:t>
        <a:bodyPr/>
        <a:lstStyle/>
        <a:p>
          <a:endParaRPr lang="cs-CZ"/>
        </a:p>
      </dgm:t>
    </dgm:pt>
    <dgm:pt modelId="{FA5DD3E3-3283-49E2-BBB3-44FF999B2AD3}" type="sibTrans" cxnId="{DE4FCF17-1680-4F81-AD82-062E0C7358CB}">
      <dgm:prSet/>
      <dgm:spPr/>
      <dgm:t>
        <a:bodyPr/>
        <a:lstStyle/>
        <a:p>
          <a:endParaRPr lang="cs-CZ"/>
        </a:p>
      </dgm:t>
    </dgm:pt>
    <dgm:pt modelId="{39A71A59-1E8B-4C0B-97ED-72797FEBB7AC}" type="pres">
      <dgm:prSet presAssocID="{67117395-2D7A-4CCA-8178-634D43DF2B4D}" presName="composite" presStyleCnt="0">
        <dgm:presLayoutVars>
          <dgm:chMax val="3"/>
          <dgm:animLvl val="lvl"/>
          <dgm:resizeHandles val="exact"/>
        </dgm:presLayoutVars>
      </dgm:prSet>
      <dgm:spPr/>
    </dgm:pt>
    <dgm:pt modelId="{1C281F77-F8F8-4A6A-A987-372812F3EF37}" type="pres">
      <dgm:prSet presAssocID="{D2A5EDF3-4EF0-4289-9B28-44C0CE021B98}" presName="gear1" presStyleLbl="node1" presStyleIdx="0" presStyleCnt="2" custLinFactNeighborX="-29607" custLinFactNeighborY="27273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9B6456AC-2CC7-44A8-BD55-CF20ADA607E6}" type="pres">
      <dgm:prSet presAssocID="{D2A5EDF3-4EF0-4289-9B28-44C0CE021B98}" presName="gear1srcNode" presStyleLbl="node1" presStyleIdx="0" presStyleCnt="2"/>
      <dgm:spPr/>
      <dgm:t>
        <a:bodyPr/>
        <a:lstStyle/>
        <a:p>
          <a:endParaRPr lang="cs-CZ"/>
        </a:p>
      </dgm:t>
    </dgm:pt>
    <dgm:pt modelId="{23CA01FA-AA30-4AF7-A8FF-95C5A8C805B1}" type="pres">
      <dgm:prSet presAssocID="{D2A5EDF3-4EF0-4289-9B28-44C0CE021B98}" presName="gear1dstNode" presStyleLbl="node1" presStyleIdx="0" presStyleCnt="2"/>
      <dgm:spPr/>
      <dgm:t>
        <a:bodyPr/>
        <a:lstStyle/>
        <a:p>
          <a:endParaRPr lang="cs-CZ"/>
        </a:p>
      </dgm:t>
    </dgm:pt>
    <dgm:pt modelId="{008F7027-7E3E-4BF6-9D8B-54FA427B50F9}" type="pres">
      <dgm:prSet presAssocID="{2A31AFBB-D8FF-436D-A8DE-8A679877FAD7}" presName="gear2" presStyleLbl="node1" presStyleIdx="1" presStyleCnt="2" custScaleX="183215" custScaleY="120968" custLinFactNeighborX="10285" custLinFactNeighborY="-2521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46010351-EB23-4EFC-8A93-F318D74B42B2}" type="pres">
      <dgm:prSet presAssocID="{2A31AFBB-D8FF-436D-A8DE-8A679877FAD7}" presName="gear2srcNode" presStyleLbl="node1" presStyleIdx="1" presStyleCnt="2"/>
      <dgm:spPr/>
      <dgm:t>
        <a:bodyPr/>
        <a:lstStyle/>
        <a:p>
          <a:endParaRPr lang="cs-CZ"/>
        </a:p>
      </dgm:t>
    </dgm:pt>
    <dgm:pt modelId="{8D29EEDF-0B77-4821-83DB-51D98D8D6BF6}" type="pres">
      <dgm:prSet presAssocID="{2A31AFBB-D8FF-436D-A8DE-8A679877FAD7}" presName="gear2dstNode" presStyleLbl="node1" presStyleIdx="1" presStyleCnt="2"/>
      <dgm:spPr/>
      <dgm:t>
        <a:bodyPr/>
        <a:lstStyle/>
        <a:p>
          <a:endParaRPr lang="cs-CZ"/>
        </a:p>
      </dgm:t>
    </dgm:pt>
    <dgm:pt modelId="{2318D3E5-3DEC-45D3-8558-2343209C4107}" type="pres">
      <dgm:prSet presAssocID="{5580E76B-8966-43B0-A908-F5AEEADE2DE6}" presName="connector1" presStyleLbl="sibTrans2D1" presStyleIdx="0" presStyleCnt="2" custLinFactNeighborX="-19271" custLinFactNeighborY="9189"/>
      <dgm:spPr/>
      <dgm:t>
        <a:bodyPr/>
        <a:lstStyle/>
        <a:p>
          <a:endParaRPr lang="cs-CZ"/>
        </a:p>
      </dgm:t>
    </dgm:pt>
    <dgm:pt modelId="{94156E67-3193-40DF-8FA9-0E1E945359FC}" type="pres">
      <dgm:prSet presAssocID="{FA5DD3E3-3283-49E2-BBB3-44FF999B2AD3}" presName="connector2" presStyleLbl="sibTrans2D1" presStyleIdx="1" presStyleCnt="2" custLinFactNeighborX="-29899" custLinFactNeighborY="-18866"/>
      <dgm:spPr/>
      <dgm:t>
        <a:bodyPr/>
        <a:lstStyle/>
        <a:p>
          <a:endParaRPr lang="cs-CZ"/>
        </a:p>
      </dgm:t>
    </dgm:pt>
  </dgm:ptLst>
  <dgm:cxnLst>
    <dgm:cxn modelId="{897154FD-D752-4965-B5E5-318A13AC444F}" type="presOf" srcId="{D2A5EDF3-4EF0-4289-9B28-44C0CE021B98}" destId="{9B6456AC-2CC7-44A8-BD55-CF20ADA607E6}" srcOrd="1" destOrd="0" presId="urn:microsoft.com/office/officeart/2005/8/layout/gear1"/>
    <dgm:cxn modelId="{02EF84BB-5B88-4F36-A988-2D35D21B6604}" type="presOf" srcId="{5580E76B-8966-43B0-A908-F5AEEADE2DE6}" destId="{2318D3E5-3DEC-45D3-8558-2343209C4107}" srcOrd="0" destOrd="0" presId="urn:microsoft.com/office/officeart/2005/8/layout/gear1"/>
    <dgm:cxn modelId="{AE35C32A-AC5D-4B1C-AE7E-38FE87505D9B}" type="presOf" srcId="{2A31AFBB-D8FF-436D-A8DE-8A679877FAD7}" destId="{46010351-EB23-4EFC-8A93-F318D74B42B2}" srcOrd="1" destOrd="0" presId="urn:microsoft.com/office/officeart/2005/8/layout/gear1"/>
    <dgm:cxn modelId="{442314BC-14C7-41A8-8B45-EE486592A78B}" type="presOf" srcId="{FA5DD3E3-3283-49E2-BBB3-44FF999B2AD3}" destId="{94156E67-3193-40DF-8FA9-0E1E945359FC}" srcOrd="0" destOrd="0" presId="urn:microsoft.com/office/officeart/2005/8/layout/gear1"/>
    <dgm:cxn modelId="{6C44FDFB-B6B6-4D17-90E3-442AEAE7D94A}" type="presOf" srcId="{2A31AFBB-D8FF-436D-A8DE-8A679877FAD7}" destId="{008F7027-7E3E-4BF6-9D8B-54FA427B50F9}" srcOrd="0" destOrd="0" presId="urn:microsoft.com/office/officeart/2005/8/layout/gear1"/>
    <dgm:cxn modelId="{30742AA4-8F82-474B-A6F7-2BCDFB50AB99}" type="presOf" srcId="{D2A5EDF3-4EF0-4289-9B28-44C0CE021B98}" destId="{1C281F77-F8F8-4A6A-A987-372812F3EF37}" srcOrd="0" destOrd="0" presId="urn:microsoft.com/office/officeart/2005/8/layout/gear1"/>
    <dgm:cxn modelId="{DE4FCF17-1680-4F81-AD82-062E0C7358CB}" srcId="{67117395-2D7A-4CCA-8178-634D43DF2B4D}" destId="{2A31AFBB-D8FF-436D-A8DE-8A679877FAD7}" srcOrd="1" destOrd="0" parTransId="{DFDF33A4-CFFA-4DE0-BA69-9D158D4E3B79}" sibTransId="{FA5DD3E3-3283-49E2-BBB3-44FF999B2AD3}"/>
    <dgm:cxn modelId="{42C375DD-6BAD-4A13-B71E-297FE642EE49}" type="presOf" srcId="{D2A5EDF3-4EF0-4289-9B28-44C0CE021B98}" destId="{23CA01FA-AA30-4AF7-A8FF-95C5A8C805B1}" srcOrd="2" destOrd="0" presId="urn:microsoft.com/office/officeart/2005/8/layout/gear1"/>
    <dgm:cxn modelId="{FDF3E247-EF39-4E02-9668-6D9AECC30ED6}" srcId="{67117395-2D7A-4CCA-8178-634D43DF2B4D}" destId="{D2A5EDF3-4EF0-4289-9B28-44C0CE021B98}" srcOrd="0" destOrd="0" parTransId="{B581F288-607B-4659-859A-8C8F294343CE}" sibTransId="{5580E76B-8966-43B0-A908-F5AEEADE2DE6}"/>
    <dgm:cxn modelId="{CF0F93B2-6624-45C9-B661-CC7027FBC4D0}" type="presOf" srcId="{2A31AFBB-D8FF-436D-A8DE-8A679877FAD7}" destId="{8D29EEDF-0B77-4821-83DB-51D98D8D6BF6}" srcOrd="2" destOrd="0" presId="urn:microsoft.com/office/officeart/2005/8/layout/gear1"/>
    <dgm:cxn modelId="{BEE7DBB6-93B8-4D2F-841A-511BCD859A36}" type="presOf" srcId="{67117395-2D7A-4CCA-8178-634D43DF2B4D}" destId="{39A71A59-1E8B-4C0B-97ED-72797FEBB7AC}" srcOrd="0" destOrd="0" presId="urn:microsoft.com/office/officeart/2005/8/layout/gear1"/>
    <dgm:cxn modelId="{CFDCFE14-7E3E-4F03-80AF-B140E802436E}" type="presParOf" srcId="{39A71A59-1E8B-4C0B-97ED-72797FEBB7AC}" destId="{1C281F77-F8F8-4A6A-A987-372812F3EF37}" srcOrd="0" destOrd="0" presId="urn:microsoft.com/office/officeart/2005/8/layout/gear1"/>
    <dgm:cxn modelId="{697E2E18-74CA-47E4-9F80-ADAACDADC1CD}" type="presParOf" srcId="{39A71A59-1E8B-4C0B-97ED-72797FEBB7AC}" destId="{9B6456AC-2CC7-44A8-BD55-CF20ADA607E6}" srcOrd="1" destOrd="0" presId="urn:microsoft.com/office/officeart/2005/8/layout/gear1"/>
    <dgm:cxn modelId="{AE1A5A69-CAE4-4E4B-98CB-2540C7967097}" type="presParOf" srcId="{39A71A59-1E8B-4C0B-97ED-72797FEBB7AC}" destId="{23CA01FA-AA30-4AF7-A8FF-95C5A8C805B1}" srcOrd="2" destOrd="0" presId="urn:microsoft.com/office/officeart/2005/8/layout/gear1"/>
    <dgm:cxn modelId="{4E1092E6-1AE6-4B4E-A0BC-5F1BA15F2B1E}" type="presParOf" srcId="{39A71A59-1E8B-4C0B-97ED-72797FEBB7AC}" destId="{008F7027-7E3E-4BF6-9D8B-54FA427B50F9}" srcOrd="3" destOrd="0" presId="urn:microsoft.com/office/officeart/2005/8/layout/gear1"/>
    <dgm:cxn modelId="{12FADE02-7B55-40B5-9DAE-B067D7EAF09C}" type="presParOf" srcId="{39A71A59-1E8B-4C0B-97ED-72797FEBB7AC}" destId="{46010351-EB23-4EFC-8A93-F318D74B42B2}" srcOrd="4" destOrd="0" presId="urn:microsoft.com/office/officeart/2005/8/layout/gear1"/>
    <dgm:cxn modelId="{C748D0C7-EE39-4E09-B21F-F976DF43CB22}" type="presParOf" srcId="{39A71A59-1E8B-4C0B-97ED-72797FEBB7AC}" destId="{8D29EEDF-0B77-4821-83DB-51D98D8D6BF6}" srcOrd="5" destOrd="0" presId="urn:microsoft.com/office/officeart/2005/8/layout/gear1"/>
    <dgm:cxn modelId="{6DDB6536-2B69-43BB-B141-C70456EE4E14}" type="presParOf" srcId="{39A71A59-1E8B-4C0B-97ED-72797FEBB7AC}" destId="{2318D3E5-3DEC-45D3-8558-2343209C4107}" srcOrd="6" destOrd="0" presId="urn:microsoft.com/office/officeart/2005/8/layout/gear1"/>
    <dgm:cxn modelId="{711BF788-3C81-48BF-B4F1-6143D117D715}" type="presParOf" srcId="{39A71A59-1E8B-4C0B-97ED-72797FEBB7AC}" destId="{94156E67-3193-40DF-8FA9-0E1E945359FC}" srcOrd="7" destOrd="0" presId="urn:microsoft.com/office/officeart/2005/8/layout/gear1"/>
  </dgm:cxnLst>
  <dgm:bg/>
  <dgm:whole/>
  <dgm:extLst>
    <a:ext uri="http://schemas.microsoft.com/office/drawing/2008/diagram">
      <dsp:dataModelExt xmlns:dsp="http://schemas.microsoft.com/office/drawing/2008/diagram" xmlns="" relId="rId11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9C686394-33ED-4734-9F0E-DFADE841BF9D}">
      <dsp:nvSpPr>
        <dsp:cNvPr id="0" name=""/>
        <dsp:cNvSpPr/>
      </dsp:nvSpPr>
      <dsp:spPr>
        <a:xfrm>
          <a:off x="1854140" y="2859144"/>
          <a:ext cx="3705860" cy="2967843"/>
        </a:xfrm>
        <a:prstGeom prst="gear9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</a:rPr>
            <a:t>Could you recommend us </a:t>
          </a:r>
          <a:r>
            <a:rPr lang="cs-CZ" sz="2000" kern="1200" noProof="0" dirty="0" smtClean="0">
              <a:solidFill>
                <a:srgbClr val="FF0000"/>
              </a:solidFill>
            </a:rPr>
            <a:t>      </a:t>
          </a:r>
          <a:r>
            <a:rPr lang="en-GB" sz="2000" kern="1200" noProof="0" dirty="0" smtClean="0">
              <a:solidFill>
                <a:srgbClr val="FF0000"/>
              </a:solidFill>
            </a:rPr>
            <a:t>a good restaurant near the beach?</a:t>
          </a:r>
          <a:endParaRPr lang="en-GB" sz="2000" kern="1200" noProof="0" dirty="0">
            <a:solidFill>
              <a:srgbClr val="FF0000"/>
            </a:solidFill>
          </a:endParaRPr>
        </a:p>
      </dsp:txBody>
      <dsp:txXfrm>
        <a:off x="1854140" y="2859144"/>
        <a:ext cx="3705860" cy="2967843"/>
      </dsp:txXfrm>
    </dsp:sp>
    <dsp:sp modelId="{B2095080-2A28-44BE-89B6-5453E47C468F}">
      <dsp:nvSpPr>
        <dsp:cNvPr id="0" name=""/>
        <dsp:cNvSpPr/>
      </dsp:nvSpPr>
      <dsp:spPr>
        <a:xfrm>
          <a:off x="611562" y="1556789"/>
          <a:ext cx="2447728" cy="1867576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>
              <a:solidFill>
                <a:srgbClr val="FF0000"/>
              </a:solidFill>
            </a:rPr>
            <a:t>How much is it?</a:t>
          </a:r>
        </a:p>
      </dsp:txBody>
      <dsp:txXfrm>
        <a:off x="611562" y="1556789"/>
        <a:ext cx="2447728" cy="1867576"/>
      </dsp:txXfrm>
    </dsp:sp>
    <dsp:sp modelId="{B70E40E8-32DB-42A7-A3A5-468AF52B545C}">
      <dsp:nvSpPr>
        <dsp:cNvPr id="0" name=""/>
        <dsp:cNvSpPr/>
      </dsp:nvSpPr>
      <dsp:spPr>
        <a:xfrm rot="20700000">
          <a:off x="219046" y="4365082"/>
          <a:ext cx="2474536" cy="2018436"/>
        </a:xfrm>
        <a:prstGeom prst="gear6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prstMaterial="plastic">
          <a:bevelT w="127000" h="25400" prst="relaxedInset"/>
        </a:sp3d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26670" tIns="26670" rIns="26670" bIns="26670" numCol="1" spcCol="1270" anchor="ctr" anchorCtr="0">
          <a:noAutofit/>
        </a:bodyPr>
        <a:lstStyle/>
        <a:p>
          <a:pPr lvl="0" algn="ctr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100" kern="1200" noProof="0" dirty="0" smtClean="0">
              <a:solidFill>
                <a:srgbClr val="FF0000"/>
              </a:solidFill>
            </a:rPr>
            <a:t>What would you like to drink?</a:t>
          </a:r>
          <a:endParaRPr lang="en-GB" sz="2100" kern="1200" noProof="0" dirty="0">
            <a:solidFill>
              <a:schemeClr val="bg1"/>
            </a:solidFill>
          </a:endParaRPr>
        </a:p>
      </dsp:txBody>
      <dsp:txXfrm>
        <a:off x="788836" y="4780732"/>
        <a:ext cx="1334954" cy="1187137"/>
      </dsp:txXfrm>
    </dsp:sp>
    <dsp:sp modelId="{8EABB32D-9935-4044-B962-89F8CDA0B173}">
      <dsp:nvSpPr>
        <dsp:cNvPr id="0" name=""/>
        <dsp:cNvSpPr/>
      </dsp:nvSpPr>
      <dsp:spPr>
        <a:xfrm>
          <a:off x="1815601" y="1988833"/>
          <a:ext cx="4029786" cy="4029786"/>
        </a:xfrm>
        <a:prstGeom prst="circularArrow">
          <a:avLst>
            <a:gd name="adj1" fmla="val 4688"/>
            <a:gd name="adj2" fmla="val 299029"/>
            <a:gd name="adj3" fmla="val 2543659"/>
            <a:gd name="adj4" fmla="val 15803272"/>
            <a:gd name="adj5" fmla="val 5469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1C92017C-DBF1-4C20-BCBB-80F38E8CC948}">
      <dsp:nvSpPr>
        <dsp:cNvPr id="0" name=""/>
        <dsp:cNvSpPr/>
      </dsp:nvSpPr>
      <dsp:spPr>
        <a:xfrm>
          <a:off x="3" y="980735"/>
          <a:ext cx="2927891" cy="2927891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A04B423-7C09-4A05-8CCE-695B194EEFE6}">
      <dsp:nvSpPr>
        <dsp:cNvPr id="0" name=""/>
        <dsp:cNvSpPr/>
      </dsp:nvSpPr>
      <dsp:spPr>
        <a:xfrm rot="1826923">
          <a:off x="13" y="3512505"/>
          <a:ext cx="3156856" cy="3156856"/>
        </a:xfrm>
        <a:prstGeom prst="circularArrow">
          <a:avLst>
            <a:gd name="adj1" fmla="val 5984"/>
            <a:gd name="adj2" fmla="val 394124"/>
            <a:gd name="adj3" fmla="val 13313824"/>
            <a:gd name="adj4" fmla="val 10508221"/>
            <a:gd name="adj5" fmla="val 698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>
          <a:outerShdw blurRad="38100" dist="30000" dir="5400000" rotWithShape="0">
            <a:srgbClr val="000000">
              <a:alpha val="45000"/>
            </a:srgbClr>
          </a:outerShdw>
        </a:effectLst>
        <a:scene3d>
          <a:camera prst="orthographicFront"/>
          <a:lightRig rig="threePt" dir="t">
            <a:rot lat="0" lon="0" rev="7500000"/>
          </a:lightRig>
        </a:scene3d>
        <a:sp3d z="-70000" extrusionH="63500" prstMaterial="matte">
          <a:bevelT w="25400" h="6350" prst="relaxedInset"/>
          <a:contourClr>
            <a:schemeClr val="bg1"/>
          </a:contourClr>
        </a:sp3d>
      </dsp:spPr>
      <dsp:style>
        <a:lnRef idx="0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</dsp:spTree>
</dsp:drawing>
</file>

<file path=ppt/diagrams/drawing2.xml><?xml version="1.0" encoding="utf-8"?>
<dsp:drawing xmlns:dgm="http://schemas.openxmlformats.org/drawingml/2006/diagram" xmlns:a="http://schemas.openxmlformats.org/drawingml/2006/main" xmlns:dsp="http://schemas.microsoft.com/office/drawing/2008/diagram">
  <dsp:spTree>
    <dsp:nvGrpSpPr>
      <dsp:cNvPr id="0" name=""/>
      <dsp:cNvGrpSpPr/>
    </dsp:nvGrpSpPr>
    <dsp:grpSpPr/>
    <dsp:sp modelId="{1C281F77-F8F8-4A6A-A987-372812F3EF37}">
      <dsp:nvSpPr>
        <dsp:cNvPr id="0" name=""/>
        <dsp:cNvSpPr/>
      </dsp:nvSpPr>
      <dsp:spPr>
        <a:xfrm>
          <a:off x="1440160" y="2302735"/>
          <a:ext cx="2593808" cy="2593808"/>
        </a:xfrm>
        <a:prstGeom prst="gear9">
          <a:avLst/>
        </a:prstGeom>
        <a:solidFill>
          <a:schemeClr val="accent3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860" tIns="22860" rIns="22860" bIns="22860" numCol="1" spcCol="1270" anchor="ctr" anchorCtr="0">
          <a:noAutofit/>
        </a:bodyPr>
        <a:lstStyle/>
        <a:p>
          <a:pPr lvl="0" algn="ctr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1800" kern="1200" noProof="0" dirty="0" smtClean="0"/>
            <a:t>May I invite you for a drink? I would like coffee with milk.</a:t>
          </a:r>
          <a:endParaRPr lang="en-GB" sz="1800" kern="1200" noProof="0" dirty="0"/>
        </a:p>
      </dsp:txBody>
      <dsp:txXfrm>
        <a:off x="1440160" y="2302735"/>
        <a:ext cx="2593808" cy="2593808"/>
      </dsp:txXfrm>
    </dsp:sp>
    <dsp:sp modelId="{008F7027-7E3E-4BF6-9D8B-54FA427B50F9}">
      <dsp:nvSpPr>
        <dsp:cNvPr id="0" name=""/>
        <dsp:cNvSpPr/>
      </dsp:nvSpPr>
      <dsp:spPr>
        <a:xfrm>
          <a:off x="108114" y="454359"/>
          <a:ext cx="3456179" cy="2281948"/>
        </a:xfrm>
        <a:prstGeom prst="gear6">
          <a:avLst/>
        </a:prstGeom>
        <a:solidFill>
          <a:schemeClr val="accent3">
            <a:lumMod val="7500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5400" tIns="25400" rIns="25400" bIns="25400" numCol="1" spcCol="1270" anchor="ctr" anchorCtr="0">
          <a:noAutofit/>
        </a:bodyPr>
        <a:lstStyle/>
        <a:p>
          <a:pPr lvl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en-GB" sz="2000" kern="1200" noProof="0" dirty="0" smtClean="0"/>
            <a:t>What do you prefer, tea or coffee? How much sugar? No sugar for me.</a:t>
          </a:r>
          <a:endParaRPr lang="en-GB" sz="2000" kern="1200" noProof="0" dirty="0"/>
        </a:p>
      </dsp:txBody>
      <dsp:txXfrm>
        <a:off x="108114" y="454359"/>
        <a:ext cx="3456179" cy="2281948"/>
      </dsp:txXfrm>
    </dsp:sp>
    <dsp:sp modelId="{2318D3E5-3DEC-45D3-8558-2343209C4107}">
      <dsp:nvSpPr>
        <dsp:cNvPr id="0" name=""/>
        <dsp:cNvSpPr/>
      </dsp:nvSpPr>
      <dsp:spPr>
        <a:xfrm>
          <a:off x="1728203" y="1584168"/>
          <a:ext cx="3190384" cy="3190384"/>
        </a:xfrm>
        <a:prstGeom prst="circularArrow">
          <a:avLst>
            <a:gd name="adj1" fmla="val 4878"/>
            <a:gd name="adj2" fmla="val 312630"/>
            <a:gd name="adj3" fmla="val 3180417"/>
            <a:gd name="adj4" fmla="val 15170710"/>
            <a:gd name="adj5" fmla="val 5691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4156E67-3193-40DF-8FA9-0E1E945359FC}">
      <dsp:nvSpPr>
        <dsp:cNvPr id="0" name=""/>
        <dsp:cNvSpPr/>
      </dsp:nvSpPr>
      <dsp:spPr>
        <a:xfrm>
          <a:off x="-356330" y="253064"/>
          <a:ext cx="2412242" cy="2412242"/>
        </a:xfrm>
        <a:prstGeom prst="leftCircularArrow">
          <a:avLst>
            <a:gd name="adj1" fmla="val 6452"/>
            <a:gd name="adj2" fmla="val 429999"/>
            <a:gd name="adj3" fmla="val 10489124"/>
            <a:gd name="adj4" fmla="val 14837806"/>
            <a:gd name="adj5" fmla="val 7527"/>
          </a:avLst>
        </a:prstGeom>
        <a:solidFill>
          <a:schemeClr val="accent1">
            <a:tint val="6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gear1">
  <dgm:title val=""/>
  <dgm:desc val=""/>
  <dgm:catLst>
    <dgm:cat type="relationship" pri="3000"/>
    <dgm:cat type="process" pri="28000"/>
    <dgm:cat type="cycle" pri="14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 useDef="1">
    <dgm:dataModel>
      <dgm:ptLst/>
      <dgm:bg/>
      <dgm:whole/>
    </dgm:dataModel>
  </dgm:clrData>
  <dgm:layoutNode name="composite">
    <dgm:varLst>
      <dgm:chMax val="3"/>
      <dgm:animLvl val="lvl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0">
      <dgm:if name="Name1" axis="ch" ptType="node" func="cnt" op="lte" val="1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05"/>
          <dgm:constr type="t" for="ch" forName="gear1" refType="w" fact="0.05"/>
          <dgm:constr type="w" for="ch" forName="gear1srcNode" val="1"/>
          <dgm:constr type="h" for="ch" forName="gear1srcNode" val="1"/>
          <dgm:constr type="l" for="ch" forName="gear1srcNode" refType="w" fact="0.32"/>
          <dgm:constr type="t" for="ch" forName="gear1srcNode"/>
          <dgm:constr type="w" for="ch" forName="gear1dstNode" val="1"/>
          <dgm:constr type="h" for="ch" forName="gear1dstNode" val="1"/>
          <dgm:constr type="r" for="ch" forName="gear1dstNode" refType="w" fact="0.58"/>
          <dgm:constr type="t" for="ch" forName="gear1dstNode" refType="h" fact="0.5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/>
          <dgm:constr type="b" for="ch" forName="gear1ch" refType="h" fact="0.6"/>
        </dgm:constrLst>
      </dgm:if>
      <dgm:if name="Name2" axis="ch" ptType="node" func="cnt" op="equ" val="2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2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2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75"/>
          <dgm:constr type="diam" for="des" forName="connector1" refType="w" refFor="ch" refForName="gear1" op="equ" fact="1.1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w" fact="0.8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1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0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3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 refType="w" fact="0.34"/>
          <dgm:constr type="t" for="ch" forName="gear2ch" refType="w" fact="0.04"/>
        </dgm:constrLst>
      </dgm:if>
      <dgm:else name="Name3">
        <dgm:constrLst>
          <dgm:constr type="primFontSz" for="ch" ptType="node" op="equ" val="65"/>
          <dgm:constr type="w" for="ch" forName="gear1" refType="w" fact="0.55"/>
          <dgm:constr type="h" for="ch" forName="gear1" refType="w" fact="0.55"/>
          <dgm:constr type="l" for="ch" forName="gear1" refType="w" fact="0.45"/>
          <dgm:constr type="t" for="ch" forName="gear1" refType="w" fact="0.45"/>
          <dgm:constr type="w" for="ch" forName="gear1srcNode" val="1"/>
          <dgm:constr type="h" for="ch" forName="gear1srcNode" val="1"/>
          <dgm:constr type="l" for="ch" forName="gear1srcNode" refType="w" fact="0.72"/>
          <dgm:constr type="t" for="ch" forName="gear1srcNode" refType="w" fact="0.4"/>
          <dgm:constr type="w" for="ch" forName="gear1dstNode" val="1"/>
          <dgm:constr type="h" for="ch" forName="gear1dstNode" val="1"/>
          <dgm:constr type="r" for="ch" forName="gear1dstNode" refType="w" fact="0.98"/>
          <dgm:constr type="t" for="ch" forName="gear1dstNode" refType="h" fact="0.95"/>
          <dgm:constr type="diam" for="des" forName="connector1" refType="w" refFor="ch" refForName="gear1" op="equ" fact="1.15"/>
          <dgm:constr type="h" for="des" forName="connector1" refType="w" refFor="ch" refForName="gear1" op="equ" fact="0.1"/>
          <dgm:constr type="w" for="ch" forName="gear1ch" refType="w" fact="0.35"/>
          <dgm:constr type="h" for="ch" forName="gear1ch" refType="w" refFor="ch" refForName="gear1ch" fact="0.6"/>
          <dgm:constr type="l" for="ch" forName="gear1ch" refType="w" fact="0.38"/>
          <dgm:constr type="b" for="ch" forName="gear1ch" refType="h"/>
          <dgm:constr type="w" for="ch" forName="gear2" refType="w" fact="0.4"/>
          <dgm:constr type="h" for="ch" forName="gear2" refType="w" fact="0.4"/>
          <dgm:constr type="l" for="ch" forName="gear2" refType="w" fact="0.13"/>
          <dgm:constr type="t" for="ch" forName="gear2" refType="w" fact="0.32"/>
          <dgm:constr type="w" for="ch" forName="gear2srcNode" val="1"/>
          <dgm:constr type="h" for="ch" forName="gear2srcNode" val="1"/>
          <dgm:constr type="l" for="ch" forName="gear2srcNode" refType="w" fact="0.23"/>
          <dgm:constr type="t" for="ch" forName="gear2srcNode" refType="w" fact="0.28"/>
          <dgm:constr type="w" for="ch" forName="gear2dstNode" val="1"/>
          <dgm:constr type="h" for="ch" forName="gear2dstNode" val="1"/>
          <dgm:constr type="l" for="ch" forName="gear2dstNode" refType="w" fact="0.1"/>
          <dgm:constr type="t" for="ch" forName="gear2dstNode" refType="h" fact="0.53"/>
          <dgm:constr type="diam" for="des" forName="connector2" refType="w" refFor="ch" refForName="gear2" op="equ" fact="-1.1"/>
          <dgm:constr type="h" for="des" forName="connector2" refType="w" refFor="ch" refForName="gear1" op="equ" fact="0.1"/>
          <dgm:constr type="w" for="ch" forName="gear2ch" refType="w" fact="0.35"/>
          <dgm:constr type="h" for="ch" forName="gear2ch" refType="w" refFor="ch" refForName="gear2ch" fact="0.6"/>
          <dgm:constr type="l" for="ch" forName="gear2ch"/>
          <dgm:constr type="t" for="ch" forName="gear2ch" refType="w" fact="0.58"/>
          <dgm:constr type="w" for="ch" forName="gear3" refType="w" fact="0.48"/>
          <dgm:constr type="h" for="ch" forName="gear3" refType="w" fact="0.48"/>
          <dgm:constr type="l" for="ch" forName="gear3" refType="w" fact="0.31"/>
          <dgm:constr type="t" for="ch" forName="gear3"/>
          <dgm:constr type="w" for="ch" forName="gear3tx" refType="w" fact="0.22"/>
          <dgm:constr type="h" for="ch" forName="gear3tx" refType="w" fact="0.22"/>
          <dgm:constr type="ctrX" for="ch" forName="gear3tx" refType="ctrX" refFor="ch" refForName="gear3"/>
          <dgm:constr type="ctrY" for="ch" forName="gear3tx" refType="ctrY" refFor="ch" refForName="gear3"/>
          <dgm:constr type="w" for="ch" forName="gear3srcNode" val="1"/>
          <dgm:constr type="h" for="ch" forName="gear3srcNode" val="1"/>
          <dgm:constr type="l" for="ch" forName="gear3srcNode" refType="w" fact="0.3"/>
          <dgm:constr type="t" for="ch" forName="gear3srcNode" refType="w" fact="0.25"/>
          <dgm:constr type="w" for="ch" forName="gear3dstNode" val="1"/>
          <dgm:constr type="h" for="ch" forName="gear3dstNode" val="1"/>
          <dgm:constr type="l" for="ch" forName="gear3dstNode" refType="w" fact="0.38"/>
          <dgm:constr type="t" for="ch" forName="gear3dstNode" refType="h" fact="0.05"/>
          <dgm:constr type="diam" for="des" forName="connector3" refType="w" refFor="ch" refForName="gear3" op="equ"/>
          <dgm:constr type="h" for="des" forName="connector3" refType="w" refFor="ch" refForName="gear1" op="equ" fact="0.1"/>
          <dgm:constr type="w" for="ch" forName="gear3ch" refType="w" fact="0.35"/>
          <dgm:constr type="h" for="ch" forName="gear3ch" refType="w" refFor="ch" refForName="gear3ch" fact="0.6"/>
          <dgm:constr type="l" for="ch" forName="gear3ch" refType="w" fact="0.65"/>
          <dgm:constr type="t" for="ch" forName="gear3ch" refType="h" fact="0.13"/>
        </dgm:constrLst>
      </dgm:else>
    </dgm:choose>
    <dgm:ruleLst/>
    <dgm:forEach name="Name4" axis="ch" ptType="node" cnt="1">
      <dgm:layoutNode name="gear1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9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1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1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5">
        <dgm:if name="Name6" axis="ch" ptType="node" func="cnt" op="gte" val="1">
          <dgm:layoutNode name="gear1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7"/>
      </dgm:choose>
    </dgm:forEach>
    <dgm:forEach name="Name8" axis="ch" ptType="node" st="2" cnt="1">
      <dgm:layoutNode name="gear2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gear6" r:blip="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2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2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9">
        <dgm:if name="Name10" axis="ch" ptType="node" func="cnt" op="gte" val="1">
          <dgm:layoutNode name="gear2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1"/>
      </dgm:choose>
    </dgm:forEach>
    <dgm:forEach name="Name12" axis="ch" ptType="node" st="3" cnt="1">
      <dgm:layoutNode name="gear3" styleLbl="node1">
        <dgm:alg type="sp"/>
        <dgm:shape xmlns:r="http://schemas.openxmlformats.org/officeDocument/2006/relationships" rot="-15" type="gear6" r:blip="">
          <dgm:adjLst/>
        </dgm:shape>
        <dgm:presOf axis="self"/>
        <dgm:constrLst/>
        <dgm:ruleLst/>
      </dgm:layoutNode>
      <dgm:layoutNode name="gear3tx" styleLbl="node1">
        <dgm:varLst>
          <dgm:chMax val="1"/>
          <dgm:bulletEnabled val="1"/>
        </dgm:varLst>
        <dgm:alg type="tx">
          <dgm:param type="txAnchorVertCh" val="mid"/>
        </dgm:alg>
        <dgm:shape xmlns:r="http://schemas.openxmlformats.org/officeDocument/2006/relationships" type="rect" r:blip="" hideGeom="1">
          <dgm:adjLst/>
        </dgm:shape>
        <dgm:presOf axis="self"/>
        <dgm:constrLst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layoutNode name="gear3src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layoutNode name="gear3dstNode">
        <dgm:alg type="sp"/>
        <dgm:shape xmlns:r="http://schemas.openxmlformats.org/officeDocument/2006/relationships" type="rect" r:blip="" hideGeom="1">
          <dgm:adjLst/>
        </dgm:shape>
        <dgm:presOf axis="self"/>
        <dgm:constrLst/>
        <dgm:ruleLst/>
      </dgm:layoutNode>
      <dgm:choose name="Name13">
        <dgm:if name="Name14" axis="ch" ptType="node" func="cnt" op="gte" val="1">
          <dgm:layoutNode name="gear3ch" styleLbl="fgAcc1">
            <dgm:varLst>
              <dgm:chMax val="0"/>
              <dgm:bulletEnabled val="1"/>
            </dgm:varLst>
            <dgm:alg type="tx">
              <dgm:param type="stBulletLvl" val="1"/>
            </dgm:alg>
            <dgm:shape xmlns:r="http://schemas.openxmlformats.org/officeDocument/2006/relationships" type="roundRect" r:blip="">
              <dgm:adjLst>
                <dgm:adj idx="1" val="0.1"/>
              </dgm:adjLst>
            </dgm:shape>
            <dgm:presOf axis="des" ptType="node"/>
            <dgm:constrLst>
              <dgm:constr type="tMarg" refType="primFontSz" fact="0.3"/>
              <dgm:constr type="bMarg" refType="primFontSz" fact="0.3"/>
              <dgm:constr type="lMarg" refType="primFontSz" fact="0.3"/>
              <dgm:constr type="rMarg" refType="primFontSz" fact="0.3"/>
            </dgm:constrLst>
            <dgm:ruleLst>
              <dgm:rule type="primFontSz" val="5" fact="NaN" max="NaN"/>
            </dgm:ruleLst>
          </dgm:layoutNode>
        </dgm:if>
        <dgm:else name="Name15"/>
      </dgm:choose>
    </dgm:forEach>
    <dgm:forEach name="Name16" axis="ch" ptType="sibTrans" hideLastTrans="0" cnt="1">
      <dgm:layoutNode name="connector1" styleLbl="sibTrans2D1">
        <dgm:alg type="conn">
          <dgm:param type="connRout" val="curve"/>
          <dgm:param type="srcNode" val="gear1srcNode"/>
          <dgm:param type="dstNode" val="gear1dstNode"/>
          <dgm:param type="begPts" val="midR"/>
          <dgm:param type="endPts" val="tCtr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7" axis="ch" ptType="sibTrans" hideLastTrans="0" st="2" cnt="1">
      <dgm:layoutNode name="connector2" styleLbl="sibTrans2D1">
        <dgm:alg type="conn">
          <dgm:param type="connRout" val="curve"/>
          <dgm:param type="srcNode" val="gear2srcNode"/>
          <dgm:param type="dstNode" val="gear2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  <dgm:forEach name="Name18" axis="ch" ptType="sibTrans" hideLastTrans="0" st="3" cnt="1">
      <dgm:layoutNode name="connector3" styleLbl="sibTrans2D1">
        <dgm:alg type="conn">
          <dgm:param type="connRout" val="curve"/>
          <dgm:param type="srcNode" val="gear3srcNode"/>
          <dgm:param type="dstNode" val="gear3dstNode"/>
          <dgm:param type="begPts" val="midL"/>
          <dgm:param type="endPts" val="midL"/>
        </dgm:alg>
        <dgm:shape xmlns:r="http://schemas.openxmlformats.org/officeDocument/2006/relationships" type="conn" r:blip="">
          <dgm:adjLst/>
        </dgm:shape>
        <dgm:presOf axis="self"/>
        <dgm:constrLst>
          <dgm:constr type="w" val="10"/>
          <dgm:constr type="h" val="10"/>
          <dgm:constr type="begPad"/>
          <dgm:constr type="endPad"/>
        </dgm:constrLst>
        <dgm:ruleLst/>
      </dgm:layoutNod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3d2">
  <dgm:title val=""/>
  <dgm:desc val=""/>
  <dgm:catLst>
    <dgm:cat type="3D" pri="11200"/>
  </dgm:catLst>
  <dgm:scene3d>
    <a:camera prst="orthographicFront"/>
    <a:lightRig rig="threePt" dir="t"/>
  </dgm:scene3d>
  <dgm:styleLbl name="node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tx1"/>
      </a:fontRef>
    </dgm:style>
  </dgm:styleLbl>
  <dgm:styleLbl name="aling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>
        <a:rot lat="0" lon="0" rev="7500000"/>
      </a:lightRig>
    </dgm:scene3d>
    <dgm:sp3d z="254000" extrusionH="63500" contourW="127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>
        <a:rot lat="0" lon="0" rev="7500000"/>
      </a:lightRig>
    </dgm:scene3d>
    <dgm:sp3d z="-152400" extrusionH="63500" contourW="127000" prstMaterial="matte">
      <a:contourClr>
        <a:schemeClr val="lt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>
        <a:rot lat="0" lon="0" rev="7500000"/>
      </a:lightRig>
    </dgm:scene3d>
    <dgm:sp3d z="-700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>
        <a:rot lat="0" lon="0" rev="7500000"/>
      </a:lightRig>
    </dgm:scene3d>
    <dgm:sp3d z="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>
        <a:rot lat="0" lon="0" rev="7500000"/>
      </a:lightRig>
    </dgm:scene3d>
    <dgm:sp3d z="-152400" extrusionH="63500" prstMaterial="matte">
      <a:bevelT w="25400" h="63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>
        <a:rot lat="0" lon="0" rev="7500000"/>
      </a:lightRig>
    </dgm:scene3d>
    <dgm:sp3d z="127000" prstMaterial="matte"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</dgm:sp3d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>
        <a:rot lat="0" lon="0" rev="7500000"/>
      </a:lightRig>
    </dgm:scene3d>
    <dgm:sp3d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>
        <a:rot lat="0" lon="0" rev="7500000"/>
      </a:lightRig>
    </dgm:scene3d>
    <dgm:sp3d z="60000" prstMaterial="flat">
      <a:bevelT w="120900" h="88900"/>
    </dgm:sp3d>
    <dgm:txPr/>
    <dgm:style>
      <a:lnRef idx="0">
        <a:scrgbClr r="0" g="0" b="0"/>
      </a:lnRef>
      <a:fillRef idx="3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>
        <a:rot lat="0" lon="0" rev="7500000"/>
      </a:lightRig>
    </dgm:scene3d>
    <dgm:sp3d z="-40000" prstMaterial="matte"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>
        <a:rot lat="0" lon="0" rev="7500000"/>
      </a:lightRig>
    </dgm:scene3d>
    <dgm:sp3d extrusionH="190500" prstMaterial="dkEdge">
      <a:bevelT w="13540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>
        <a:rot lat="0" lon="0" rev="7500000"/>
      </a:lightRig>
    </dgm:scene3d>
    <dgm:sp3d prstMaterial="plastic">
      <a:bevelT w="127000" h="35400"/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24450" h="1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0800" h="190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BgAcc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>
        <a:rot lat="0" lon="0" rev="7500000"/>
      </a:lightRig>
    </dgm:scene3d>
    <dgm:sp3d extrusionH="190500" prstMaterial="dkEdge">
      <a:bevelT w="120650" h="38100" prst="relaxedInset"/>
      <a:bevelB w="120650" h="571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>
        <a:rot lat="0" lon="0" rev="7500000"/>
      </a:lightRig>
    </dgm:scene3d>
    <dgm:sp3d z="-152400" extrusionH="63500" prstMaterial="dkEdge">
      <a:bevelT w="14445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>
        <a:rot lat="0" lon="0" rev="7500000"/>
      </a:lightRig>
    </dgm:scene3d>
    <dgm:sp3d z="152400" extrusionH="63500" prstMaterial="dkEdge">
      <a:bevelT w="125400" h="36350" prst="relaxedInset"/>
      <a:contourClr>
        <a:schemeClr val="bg1"/>
      </a:contourClr>
    </dgm:sp3d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>
        <a:rot lat="0" lon="0" rev="7500000"/>
      </a:lightRig>
    </dgm:scene3d>
    <dgm:sp3d z="-152400" extrusionH="63500" prstMaterial="matte">
      <a:bevelT w="144450" h="6350" prst="relaxedInset"/>
      <a:contourClr>
        <a:schemeClr val="bg1"/>
      </a:contourClr>
    </dgm:sp3d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>
        <a:rot lat="0" lon="0" rev="7500000"/>
      </a:lightRig>
    </dgm:scene3d>
    <dgm:sp3d prstMaterial="plastic">
      <a:bevelT w="127000" h="25400" prst="relaxedInset"/>
      <a:bevelB w="88900" h="121750" prst="angle"/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trBgShp">
    <dgm:scene3d>
      <a:camera prst="orthographicFront"/>
      <a:lightRig rig="threePt" dir="t"/>
    </dgm:scene3d>
    <dgm:sp3d z="-152400" prstMaterial="matte"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>
        <a:rot lat="0" lon="0" rev="7500000"/>
      </a:lightRig>
    </dgm:scene3d>
    <dgm:sp3d z="152400" extrusionH="63500" prstMaterial="matte">
      <a:bevelT w="50800" h="19050" prst="relaxedInset"/>
      <a:contourClr>
        <a:schemeClr val="bg1"/>
      </a:contourClr>
    </dgm:sp3d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3" Type="http://schemas.openxmlformats.org/officeDocument/2006/relationships/tags" Target="../tags/tag3.xml"/><Relationship Id="rId7" Type="http://schemas.openxmlformats.org/officeDocument/2006/relationships/image" Target="../media/image6.png"/><Relationship Id="rId2" Type="http://schemas.openxmlformats.org/officeDocument/2006/relationships/tags" Target="../tags/tag2.xml"/><Relationship Id="rId1" Type="http://schemas.openxmlformats.org/officeDocument/2006/relationships/tags" Target="../tags/tag1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4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6.xml"/><Relationship Id="rId1" Type="http://schemas.openxmlformats.org/officeDocument/2006/relationships/tags" Target="../tags/tag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8.xml"/><Relationship Id="rId1" Type="http://schemas.openxmlformats.org/officeDocument/2006/relationships/tags" Target="../tags/tag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6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0.xml"/><Relationship Id="rId1" Type="http://schemas.openxmlformats.org/officeDocument/2006/relationships/tags" Target="../tags/tag9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7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2.xml"/><Relationship Id="rId1" Type="http://schemas.openxmlformats.org/officeDocument/2006/relationships/tags" Target="../tags/tag11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4.xml"/><Relationship Id="rId1" Type="http://schemas.openxmlformats.org/officeDocument/2006/relationships/tags" Target="../tags/tag13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19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6.xml"/><Relationship Id="rId1" Type="http://schemas.openxmlformats.org/officeDocument/2006/relationships/tags" Target="../tags/tag15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0.xml.rels><?xml version="1.0" encoding="UTF-8" standalone="yes"?>
<Relationships xmlns="http://schemas.openxmlformats.org/package/2006/relationships"><Relationship Id="rId3" Type="http://schemas.openxmlformats.org/officeDocument/2006/relationships/slideMaster" Target="../slideMasters/slideMaster1.xml"/><Relationship Id="rId2" Type="http://schemas.openxmlformats.org/officeDocument/2006/relationships/tags" Target="../tags/tag18.xml"/><Relationship Id="rId1" Type="http://schemas.openxmlformats.org/officeDocument/2006/relationships/tags" Target="../tags/tag17.xml"/><Relationship Id="rId5" Type="http://schemas.openxmlformats.org/officeDocument/2006/relationships/image" Target="../media/image6.png"/><Relationship Id="rId4" Type="http://schemas.openxmlformats.org/officeDocument/2006/relationships/image" Target="../media/image5.png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slideMaster" Target="../slideMasters/slideMaster1.xml"/><Relationship Id="rId1" Type="http://schemas.openxmlformats.org/officeDocument/2006/relationships/tags" Target="../tags/tag19.xml"/></Relationships>
</file>

<file path=ppt/slideLayouts/_rels/slideLayout23.xml.rels><?xml version="1.0" encoding="UTF-8" standalone="yes"?>
<Relationships xmlns="http://schemas.openxmlformats.org/package/2006/relationships"><Relationship Id="rId8" Type="http://schemas.openxmlformats.org/officeDocument/2006/relationships/tags" Target="../tags/tag27.xml"/><Relationship Id="rId13" Type="http://schemas.openxmlformats.org/officeDocument/2006/relationships/image" Target="../media/image9.png"/><Relationship Id="rId18" Type="http://schemas.openxmlformats.org/officeDocument/2006/relationships/image" Target="../media/image14.png"/><Relationship Id="rId3" Type="http://schemas.openxmlformats.org/officeDocument/2006/relationships/tags" Target="../tags/tag22.xml"/><Relationship Id="rId21" Type="http://schemas.openxmlformats.org/officeDocument/2006/relationships/image" Target="../media/image17.png"/><Relationship Id="rId7" Type="http://schemas.openxmlformats.org/officeDocument/2006/relationships/tags" Target="../tags/tag26.xml"/><Relationship Id="rId12" Type="http://schemas.openxmlformats.org/officeDocument/2006/relationships/image" Target="../media/image8.png"/><Relationship Id="rId17" Type="http://schemas.openxmlformats.org/officeDocument/2006/relationships/image" Target="../media/image13.png"/><Relationship Id="rId2" Type="http://schemas.openxmlformats.org/officeDocument/2006/relationships/tags" Target="../tags/tag21.xml"/><Relationship Id="rId16" Type="http://schemas.openxmlformats.org/officeDocument/2006/relationships/image" Target="../media/image12.png"/><Relationship Id="rId20" Type="http://schemas.openxmlformats.org/officeDocument/2006/relationships/image" Target="../media/image16.png"/><Relationship Id="rId1" Type="http://schemas.openxmlformats.org/officeDocument/2006/relationships/tags" Target="../tags/tag20.xml"/><Relationship Id="rId6" Type="http://schemas.openxmlformats.org/officeDocument/2006/relationships/tags" Target="../tags/tag25.xml"/><Relationship Id="rId11" Type="http://schemas.openxmlformats.org/officeDocument/2006/relationships/slideMaster" Target="../slideMasters/slideMaster1.xml"/><Relationship Id="rId5" Type="http://schemas.openxmlformats.org/officeDocument/2006/relationships/tags" Target="../tags/tag24.xml"/><Relationship Id="rId15" Type="http://schemas.openxmlformats.org/officeDocument/2006/relationships/image" Target="../media/image11.png"/><Relationship Id="rId10" Type="http://schemas.openxmlformats.org/officeDocument/2006/relationships/tags" Target="../tags/tag29.xml"/><Relationship Id="rId19" Type="http://schemas.openxmlformats.org/officeDocument/2006/relationships/image" Target="../media/image15.png"/><Relationship Id="rId4" Type="http://schemas.openxmlformats.org/officeDocument/2006/relationships/tags" Target="../tags/tag23.xml"/><Relationship Id="rId9" Type="http://schemas.openxmlformats.org/officeDocument/2006/relationships/tags" Target="../tags/tag28.xml"/><Relationship Id="rId14" Type="http://schemas.openxmlformats.org/officeDocument/2006/relationships/image" Target="../media/image10.png"/></Relationships>
</file>

<file path=ppt/slideLayouts/_rels/slideLayout24.xml.rels><?xml version="1.0" encoding="UTF-8" standalone="yes"?>
<Relationships xmlns="http://schemas.openxmlformats.org/package/2006/relationships"><Relationship Id="rId3" Type="http://schemas.openxmlformats.org/officeDocument/2006/relationships/tags" Target="../tags/tag32.xml"/><Relationship Id="rId7" Type="http://schemas.openxmlformats.org/officeDocument/2006/relationships/image" Target="../media/image6.png"/><Relationship Id="rId2" Type="http://schemas.openxmlformats.org/officeDocument/2006/relationships/tags" Target="../tags/tag31.xml"/><Relationship Id="rId1" Type="http://schemas.openxmlformats.org/officeDocument/2006/relationships/tags" Target="../tags/tag30.xml"/><Relationship Id="rId6" Type="http://schemas.openxmlformats.org/officeDocument/2006/relationships/image" Target="../media/image5.png"/><Relationship Id="rId5" Type="http://schemas.openxmlformats.org/officeDocument/2006/relationships/slideMaster" Target="../slideMasters/slideMaster1.xml"/><Relationship Id="rId4" Type="http://schemas.openxmlformats.org/officeDocument/2006/relationships/tags" Target="../tags/tag33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A0D7876-7356-4486-9ABA-12A0D8191CD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699D7DD-EA14-48F9-A84E-92B79F1209B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E15CC27-2DF7-4B5E-9C89-9B72FFED692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924AAF-9177-4E53-9FFB-8CDB28BFB0A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3EAECD-7690-4B49-A834-106EE30CDB1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718851-4C24-4EC0-8986-0A67BABD06F8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6B179A-51A1-4B56-8406-0FEA4CC6DD6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4822A9F-515F-4DC6-8F6E-E2F72F8BDCE1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26CFB4B-DFA3-4BFB-81F1-FB7FF7FAF17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23DBE5A-8E51-4F29-9CA4-01E47B5D07FF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1371600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1371600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wordArtVertRtl" lIns="24968" tIns="126458" rIns="24968" bIns="126458" rtlCol="0" anchor="ctr">
            <a:normAutofit/>
          </a:bodyPr>
          <a:lstStyle>
            <a:lvl1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smtClean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342900" indent="-342900" algn="l" defTabSz="914400" rtl="0" eaLnBrk="1" fontAlgn="base" latinLnBrk="0" hangingPunct="1">
              <a:spcBef>
                <a:spcPct val="20000"/>
              </a:spcBef>
              <a:spcAft>
                <a:spcPct val="0"/>
              </a:spcAft>
              <a:buFont typeface="Arial" pitchFamily="34" charset="0"/>
              <a:buNone/>
              <a:defRPr lang="cs-CZ" sz="3200" kern="1200" dirty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3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4 - 2 Choices Botto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49244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966979"/>
            <a:ext cx="2029968" cy="3840479"/>
          </a:xfrm>
          <a:prstGeom prst="rect">
            <a:avLst/>
          </a:prstGeom>
        </p:spPr>
        <p:txBody>
          <a:bodyPr vert="vert270" lIns="24968" tIns="109453" rIns="24968" bIns="10945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Top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0511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5235576" y="1355725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2464307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4649723" y="2329664"/>
            <a:ext cx="2029968" cy="4437125"/>
          </a:xfrm>
          <a:prstGeom prst="rect">
            <a:avLst/>
          </a:prstGeom>
        </p:spPr>
        <p:txBody>
          <a:bodyPr vert="vert" lIns="24968" tIns="126458" rIns="24968" bIns="126458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2 Choices Righ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7845425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8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7845425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384047" y="1901723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384047" y="3540785"/>
            <a:ext cx="7388352" cy="1522476"/>
          </a:xfrm>
          <a:prstGeom prst="rect">
            <a:avLst/>
          </a:prstGeom>
        </p:spPr>
        <p:txBody>
          <a:bodyPr lIns="90876" tIns="43390" rIns="90876" bIns="43390" anchor="ctr">
            <a:normAutofit/>
          </a:bodyPr>
          <a:lstStyle>
            <a:lvl1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5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Drawing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Obrázek 10" descr="Palette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5578" y="1524002"/>
            <a:ext cx="804863" cy="5064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1 - 10 Choices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5" name="Obrázek 10" descr="Answer1.png"/>
          <p:cNvPicPr>
            <a:picLocks/>
          </p:cNvPicPr>
          <p:nvPr userDrawn="1">
            <p:custDataLst>
              <p:tags r:id="rId1"/>
            </p:custDataLst>
          </p:nvPr>
        </p:nvPicPr>
        <p:blipFill>
          <a:blip r:embed="rId12" cstate="print"/>
          <a:srcRect/>
          <a:stretch>
            <a:fillRect/>
          </a:stretch>
        </p:blipFill>
        <p:spPr bwMode="auto">
          <a:xfrm>
            <a:off x="155576" y="106521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6" name="Obrázek 11" descr="Answer2.png"/>
          <p:cNvPicPr>
            <a:picLocks/>
          </p:cNvPicPr>
          <p:nvPr userDrawn="1">
            <p:custDataLst>
              <p:tags r:id="rId2"/>
            </p:custDataLst>
          </p:nvPr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155576" y="1628776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" name="Obrázek 12" descr="Answer3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155576" y="2193927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" name="Obrázek 13" descr="Answer4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155576" y="2757490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" name="Obrázek 14" descr="Answer5.png"/>
          <p:cNvPicPr>
            <a:picLocks/>
          </p:cNvPicPr>
          <p:nvPr userDrawn="1">
            <p:custDataLst>
              <p:tags r:id="rId5"/>
            </p:custDataLst>
          </p:nvPr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155576" y="3322638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0" name="Obrázek 15" descr="Answer6.png"/>
          <p:cNvPicPr>
            <a:picLocks/>
          </p:cNvPicPr>
          <p:nvPr userDrawn="1">
            <p:custDataLst>
              <p:tags r:id="rId6"/>
            </p:custDataLst>
          </p:nvPr>
        </p:nvPicPr>
        <p:blipFill>
          <a:blip r:embed="rId17" cstate="print"/>
          <a:srcRect/>
          <a:stretch>
            <a:fillRect/>
          </a:stretch>
        </p:blipFill>
        <p:spPr bwMode="auto">
          <a:xfrm>
            <a:off x="155576" y="3886201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1" name="Obrázek 16" descr="Answer7.png"/>
          <p:cNvPicPr>
            <a:picLocks/>
          </p:cNvPicPr>
          <p:nvPr userDrawn="1">
            <p:custDataLst>
              <p:tags r:id="rId7"/>
            </p:custDataLst>
          </p:nvPr>
        </p:nvPicPr>
        <p:blipFill>
          <a:blip r:embed="rId18" cstate="print"/>
          <a:srcRect/>
          <a:stretch>
            <a:fillRect/>
          </a:stretch>
        </p:blipFill>
        <p:spPr bwMode="auto">
          <a:xfrm>
            <a:off x="155576" y="4451352"/>
            <a:ext cx="328613" cy="3286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2" name="Obrázek 17" descr="Answer8.png"/>
          <p:cNvPicPr>
            <a:picLocks/>
          </p:cNvPicPr>
          <p:nvPr userDrawn="1">
            <p:custDataLst>
              <p:tags r:id="rId8"/>
            </p:custDataLst>
          </p:nvPr>
        </p:nvPicPr>
        <p:blipFill>
          <a:blip r:embed="rId19" cstate="print"/>
          <a:srcRect/>
          <a:stretch>
            <a:fillRect/>
          </a:stretch>
        </p:blipFill>
        <p:spPr bwMode="auto">
          <a:xfrm>
            <a:off x="155576" y="5014915"/>
            <a:ext cx="328613" cy="330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" name="Obrázek 18" descr="Answer9.png"/>
          <p:cNvPicPr>
            <a:picLocks/>
          </p:cNvPicPr>
          <p:nvPr userDrawn="1">
            <p:custDataLst>
              <p:tags r:id="rId9"/>
            </p:custDataLst>
          </p:nvPr>
        </p:nvPicPr>
        <p:blipFill>
          <a:blip r:embed="rId20" cstate="print"/>
          <a:srcRect/>
          <a:stretch>
            <a:fillRect/>
          </a:stretch>
        </p:blipFill>
        <p:spPr bwMode="auto">
          <a:xfrm>
            <a:off x="155576" y="5580063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" name="Obrázek 19" descr="Answer10.png"/>
          <p:cNvPicPr>
            <a:picLocks/>
          </p:cNvPicPr>
          <p:nvPr userDrawn="1">
            <p:custDataLst>
              <p:tags r:id="rId10"/>
            </p:custDataLst>
          </p:nvPr>
        </p:nvPicPr>
        <p:blipFill>
          <a:blip r:embed="rId21" cstate="print"/>
          <a:srcRect/>
          <a:stretch>
            <a:fillRect/>
          </a:stretch>
        </p:blipFill>
        <p:spPr bwMode="auto">
          <a:xfrm>
            <a:off x="155576" y="6145215"/>
            <a:ext cx="328613" cy="3286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11"/>
          </p:nvPr>
        </p:nvSpPr>
        <p:spPr>
          <a:xfrm>
            <a:off x="914400" y="100538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12"/>
          </p:nvPr>
        </p:nvSpPr>
        <p:spPr>
          <a:xfrm>
            <a:off x="914400" y="156979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13"/>
          </p:nvPr>
        </p:nvSpPr>
        <p:spPr>
          <a:xfrm>
            <a:off x="914400" y="213421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4"/>
          </p:nvPr>
        </p:nvSpPr>
        <p:spPr>
          <a:xfrm>
            <a:off x="914400" y="2698624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5"/>
          </p:nvPr>
        </p:nvSpPr>
        <p:spPr>
          <a:xfrm>
            <a:off x="914400" y="326303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0" name="Zástupný symbol pro obsah 9"/>
          <p:cNvSpPr>
            <a:spLocks noGrp="1"/>
          </p:cNvSpPr>
          <p:nvPr>
            <p:ph sz="quarter" idx="16"/>
          </p:nvPr>
        </p:nvSpPr>
        <p:spPr>
          <a:xfrm>
            <a:off x="914400" y="3827451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7"/>
          </p:nvPr>
        </p:nvSpPr>
        <p:spPr>
          <a:xfrm>
            <a:off x="914400" y="4391865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2" name="Zástupný symbol pro obsah 11"/>
          <p:cNvSpPr>
            <a:spLocks noGrp="1"/>
          </p:cNvSpPr>
          <p:nvPr>
            <p:ph sz="quarter" idx="18"/>
          </p:nvPr>
        </p:nvSpPr>
        <p:spPr>
          <a:xfrm>
            <a:off x="914400" y="4956278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19"/>
          </p:nvPr>
        </p:nvSpPr>
        <p:spPr>
          <a:xfrm>
            <a:off x="914400" y="5520692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  <p:sp>
        <p:nvSpPr>
          <p:cNvPr id="14" name="Zástupný symbol pro obsah 13"/>
          <p:cNvSpPr>
            <a:spLocks noGrp="1"/>
          </p:cNvSpPr>
          <p:nvPr>
            <p:ph sz="quarter" idx="20"/>
          </p:nvPr>
        </p:nvSpPr>
        <p:spPr>
          <a:xfrm>
            <a:off x="914400" y="6085106"/>
            <a:ext cx="8074152" cy="447827"/>
          </a:xfrm>
          <a:prstGeom prst="rect">
            <a:avLst/>
          </a:prstGeom>
        </p:spPr>
        <p:txBody>
          <a:bodyPr lIns="99312" tIns="12763" rIns="99312" bIns="12763" anchor="ctr">
            <a:normAutofit/>
          </a:bodyPr>
          <a:lstStyle>
            <a:lvl1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1pPr>
            <a:lvl2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2pPr>
            <a:lvl3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3pPr>
            <a:lvl4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4pPr>
            <a:lvl5pPr algn="l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 sz="3200"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Mouse Mischief 2 - Yes/No Lef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 userDrawn="1">
            <p:custDataLst>
              <p:tags r:id="rId1"/>
            </p:custDataLst>
          </p:nvPr>
        </p:nvSpPr>
        <p:spPr>
          <a:xfrm>
            <a:off x="1371602" y="19018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Yes</a:t>
            </a:r>
          </a:p>
        </p:txBody>
      </p:sp>
      <p:sp>
        <p:nvSpPr>
          <p:cNvPr id="5" name="TextovéPole 4"/>
          <p:cNvSpPr txBox="1"/>
          <p:nvPr userDrawn="1">
            <p:custDataLst>
              <p:tags r:id="rId2"/>
            </p:custDataLst>
          </p:nvPr>
        </p:nvSpPr>
        <p:spPr>
          <a:xfrm>
            <a:off x="1371602" y="3540125"/>
            <a:ext cx="7388225" cy="1522413"/>
          </a:xfrm>
          <a:prstGeom prst="rect">
            <a:avLst/>
          </a:prstGeom>
          <a:noFill/>
        </p:spPr>
        <p:txBody>
          <a:bodyPr anchor="ctr"/>
          <a:lstStyle/>
          <a:p>
            <a:pPr>
              <a:defRPr/>
            </a:pPr>
            <a:r>
              <a:rPr lang="cs-CZ" sz="3200">
                <a:solidFill>
                  <a:prstClr val="black"/>
                </a:solidFill>
                <a:cs typeface="+mn-cs"/>
              </a:rPr>
              <a:t>No</a:t>
            </a:r>
          </a:p>
        </p:txBody>
      </p:sp>
      <p:pic>
        <p:nvPicPr>
          <p:cNvPr id="6" name="Obrázek 12" descr="Answer1.png"/>
          <p:cNvPicPr>
            <a:picLocks/>
          </p:cNvPicPr>
          <p:nvPr userDrawn="1">
            <p:custDataLst>
              <p:tags r:id="rId3"/>
            </p:custDataLst>
          </p:nvPr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155576" y="2233613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Obrázek 13" descr="Answer2.png"/>
          <p:cNvPicPr>
            <a:picLocks/>
          </p:cNvPicPr>
          <p:nvPr userDrawn="1">
            <p:custDataLst>
              <p:tags r:id="rId4"/>
            </p:custDataLst>
          </p:nvPr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155576" y="3873500"/>
            <a:ext cx="857251" cy="857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" name="Zástupný symbol pro text 3"/>
          <p:cNvSpPr>
            <a:spLocks noGrp="1"/>
          </p:cNvSpPr>
          <p:nvPr>
            <p:ph type="body" idx="10"/>
          </p:nvPr>
        </p:nvSpPr>
        <p:spPr>
          <a:xfrm>
            <a:off x="155448" y="116586"/>
            <a:ext cx="8833104" cy="759180"/>
          </a:xfrm>
        </p:spPr>
        <p:txBody>
          <a:bodyPr anchor="ctr" anchorCtr="1">
            <a:normAutofit/>
          </a:bodyPr>
          <a:lstStyle>
            <a:lvl1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1pPr>
            <a:lvl2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2pPr>
            <a:lvl3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3pPr>
            <a:lvl4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4pPr>
            <a:lvl5pPr algn="ctr" rtl="0" eaLnBrk="0" fontAlgn="base" hangingPunct="0">
              <a:spcBef>
                <a:spcPct val="20000"/>
              </a:spcBef>
              <a:spcAft>
                <a:spcPct val="0"/>
              </a:spcAft>
              <a:buNone/>
              <a:defRPr/>
            </a:lvl5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7"/>
            <a:ext cx="7772400" cy="1470025"/>
          </a:xfrm>
        </p:spPr>
        <p:txBody>
          <a:bodyPr/>
          <a:lstStyle>
            <a:lvl1pPr algn="ctr">
              <a:defRPr sz="3200" b="1"/>
            </a:lvl1pPr>
          </a:lstStyle>
          <a:p>
            <a:r>
              <a:rPr lang="cs-CZ" smtClean="0"/>
              <a:t>Klepnutím lze upravit styl předlohy nadpisů.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C6B4B6D-9734-4E7F-AE15-5AB5B090DB79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D0B5D82-64DB-45E4-A572-E68D61DD5E2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5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08D8C6E-D555-4168-90D3-7CDCB973DEF6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8802"/>
            <a:ext cx="4038600" cy="464347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EC2F305-13C3-4F6F-AAEC-FBED933DF40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2" y="200342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2" y="264318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7" y="200342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7" y="264318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F7F69-2404-4B5A-903D-12FE6AA3C425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B7CFE28-4F87-49ED-AAE9-D72E6C518CD2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28598" y="1785928"/>
            <a:ext cx="3008313" cy="101917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1" y="1785928"/>
            <a:ext cx="5111751" cy="478154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28598" y="2857498"/>
            <a:ext cx="3008313" cy="370997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4CD209E-B04E-444F-875C-CE96202A03CC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5648344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1857366"/>
            <a:ext cx="5486400" cy="3786214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cs-CZ" noProof="0" smtClean="0"/>
              <a:t>Klepnutím na ikonu přidáte obrázek.</a:t>
            </a:r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6215082"/>
            <a:ext cx="5486400" cy="571504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C78C335-7DFF-4C29-B1CA-FF92D350751D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Nadpis a 4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 sz="quarter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cs-CZ"/>
              <a:t>Klepnutím lze upravit styl předlohy nadpisů.</a:t>
            </a:r>
            <a:endParaRPr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57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quarter" idx="2"/>
          </p:nvPr>
        </p:nvSpPr>
        <p:spPr>
          <a:xfrm>
            <a:off x="4648200" y="1928815"/>
            <a:ext cx="4038600" cy="2244725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3"/>
          </p:nvPr>
        </p:nvSpPr>
        <p:spPr>
          <a:xfrm>
            <a:off x="457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8200" y="4325938"/>
            <a:ext cx="4038600" cy="2246312"/>
          </a:xfrm>
        </p:spPr>
        <p:txBody>
          <a:bodyPr/>
          <a:lstStyle/>
          <a:p>
            <a:pPr lvl="0"/>
            <a:r>
              <a:rPr lang="cs-CZ"/>
              <a:t>Klepnutím lze upravit styly předlohy textu.</a:t>
            </a:r>
          </a:p>
          <a:p>
            <a:pPr lvl="1"/>
            <a:r>
              <a:rPr lang="cs-CZ"/>
              <a:t>Druhá úroveň</a:t>
            </a:r>
          </a:p>
          <a:p>
            <a:pPr lvl="2"/>
            <a:r>
              <a:rPr lang="cs-CZ"/>
              <a:t>Třetí úroveň</a:t>
            </a:r>
          </a:p>
          <a:p>
            <a:pPr lvl="3"/>
            <a:r>
              <a:rPr lang="cs-CZ"/>
              <a:t>Čtvrtá úroveň</a:t>
            </a:r>
          </a:p>
          <a:p>
            <a:pPr lvl="4"/>
            <a:r>
              <a:rPr lang="cs-CZ"/>
              <a:t>Pátá úroveň</a:t>
            </a:r>
            <a:endParaRPr lang="en-US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1FA1F0B-725A-464B-BD7B-1B52B41CAFF4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3EEB15-EB77-430F-99B8-3836C5A52A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txAndObj" preserve="1">
  <p:cSld name="Title, Text,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286252" y="357188"/>
            <a:ext cx="4729163" cy="71437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928815"/>
            <a:ext cx="4038600" cy="464343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30C9A50-038A-4DCD-BF74-589C830998B7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/>
          <p:nvPr/>
        </p:nvSpPr>
        <p:spPr bwMode="white">
          <a:xfrm>
            <a:off x="0" y="5971032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-9144" y="6053328"/>
            <a:ext cx="2249424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2359152" y="6044184"/>
            <a:ext cx="6784848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362200" y="4038600"/>
            <a:ext cx="6477000" cy="1828800"/>
          </a:xfrm>
        </p:spPr>
        <p:txBody>
          <a:bodyPr anchor="b"/>
          <a:lstStyle>
            <a:lvl1pPr>
              <a:defRPr cap="all" baseline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362200" y="6050037"/>
            <a:ext cx="6705600" cy="685800"/>
          </a:xfrm>
        </p:spPr>
        <p:txBody>
          <a:bodyPr anchor="ctr">
            <a:normAutofit/>
          </a:bodyPr>
          <a:lstStyle>
            <a:lvl1pPr marL="0" indent="0" algn="l">
              <a:buNone/>
              <a:defRPr sz="2600">
                <a:solidFill>
                  <a:srgbClr val="FFFFFF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>
          <a:xfrm>
            <a:off x="76200" y="6068699"/>
            <a:ext cx="2057400" cy="685800"/>
          </a:xfrm>
        </p:spPr>
        <p:txBody>
          <a:bodyPr>
            <a:noAutofit/>
          </a:bodyPr>
          <a:lstStyle>
            <a:lvl1pPr algn="ctr">
              <a:defRPr sz="2000">
                <a:solidFill>
                  <a:srgbClr val="FFFFFF"/>
                </a:solidFill>
              </a:defRPr>
            </a:lvl1pPr>
          </a:lstStyle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>
          <a:xfrm>
            <a:off x="2085393" y="236538"/>
            <a:ext cx="5867400" cy="365125"/>
          </a:xfrm>
        </p:spPr>
        <p:txBody>
          <a:bodyPr/>
          <a:lstStyle>
            <a:lvl1pPr algn="r">
              <a:defRPr>
                <a:solidFill>
                  <a:schemeClr val="tx2"/>
                </a:solidFill>
              </a:defRPr>
            </a:lvl1pPr>
          </a:lstStyle>
          <a:p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8001000" y="228600"/>
            <a:ext cx="8382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3C6B4B6D-9734-4E7F-AE15-5AB5B090DB79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12648" y="228600"/>
            <a:ext cx="8153400" cy="9906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4D0B5D82-64DB-45E4-A572-E68D61DD5E2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612648" y="1600200"/>
            <a:ext cx="8153400" cy="44958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71600" y="2743200"/>
            <a:ext cx="7123113" cy="1673225"/>
          </a:xfrm>
        </p:spPr>
        <p:txBody>
          <a:bodyPr anchor="t"/>
          <a:lstStyle>
            <a:lvl1pPr marL="0" indent="0">
              <a:buNone/>
              <a:defRPr sz="280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Obdélník 6"/>
          <p:cNvSpPr/>
          <p:nvPr/>
        </p:nvSpPr>
        <p:spPr bwMode="white">
          <a:xfrm>
            <a:off x="0" y="1524000"/>
            <a:ext cx="9144000" cy="114300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600200"/>
            <a:ext cx="1295400" cy="990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1371600" y="1600200"/>
            <a:ext cx="7772400" cy="990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71600" y="1600200"/>
            <a:ext cx="7620000" cy="990600"/>
          </a:xfrm>
        </p:spPr>
        <p:txBody>
          <a:bodyPr/>
          <a:lstStyle>
            <a:lvl1pPr algn="l">
              <a:buNone/>
              <a:defRPr sz="4400" b="0" cap="none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1752600"/>
            <a:ext cx="1295400" cy="701676"/>
          </a:xfrm>
        </p:spPr>
        <p:txBody>
          <a:bodyPr>
            <a:noAutofit/>
          </a:bodyPr>
          <a:lstStyle>
            <a:lvl1pPr>
              <a:defRPr sz="2400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08D8C6E-D555-4168-90D3-7CDCB973DEF6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/>
        <p:txBody>
          <a:bodyPr/>
          <a:lstStyle/>
          <a:p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609600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844901" y="1589567"/>
            <a:ext cx="38862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8" name="Zástupný symbol pro datum 7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10" name="Zástupný symbol pro číslo snímku 9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9EC2F305-13C3-4F6F-AAEC-FBED933DF40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2" name="Zástupný symbol pro zápatí 11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3400" y="273050"/>
            <a:ext cx="8153400" cy="86995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609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800600" y="2438400"/>
            <a:ext cx="3886200" cy="35814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15"/>
          </p:nvPr>
        </p:nvSpPr>
        <p:spPr/>
        <p:txBody>
          <a:bodyPr rtlCol="0"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12" name="Zástupný symbol pro číslo snímku 11"/>
          <p:cNvSpPr>
            <a:spLocks noGrp="1"/>
          </p:cNvSpPr>
          <p:nvPr>
            <p:ph type="sldNum" sz="quarter" idx="16"/>
          </p:nvPr>
        </p:nvSpPr>
        <p:spPr/>
        <p:txBody>
          <a:bodyPr rtlCol="0"/>
          <a:lstStyle/>
          <a:p>
            <a:pPr>
              <a:defRPr/>
            </a:pPr>
            <a:fld id="{DF2F7F69-2404-4B5A-903D-12FE6AA3C425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7"/>
          </p:nvPr>
        </p:nvSpPr>
        <p:spPr/>
        <p:txBody>
          <a:bodyPr rtlCol="0"/>
          <a:lstStyle/>
          <a:p>
            <a:endParaRPr kumimoji="0" lang="en-US"/>
          </a:p>
        </p:txBody>
      </p:sp>
      <p:sp>
        <p:nvSpPr>
          <p:cNvPr id="16" name="Zástupný symbol pro text 15"/>
          <p:cNvSpPr>
            <a:spLocks noGrp="1"/>
          </p:cNvSpPr>
          <p:nvPr>
            <p:ph type="body" sz="quarter" idx="1"/>
          </p:nvPr>
        </p:nvSpPr>
        <p:spPr>
          <a:xfrm>
            <a:off x="609600" y="1752600"/>
            <a:ext cx="3886200" cy="640080"/>
          </a:xfrm>
          <a:solidFill>
            <a:schemeClr val="accent2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5" name="Zástupný symbol pro text 14"/>
          <p:cNvSpPr>
            <a:spLocks noGrp="1"/>
          </p:cNvSpPr>
          <p:nvPr>
            <p:ph type="body" sz="quarter" idx="3"/>
          </p:nvPr>
        </p:nvSpPr>
        <p:spPr>
          <a:xfrm>
            <a:off x="4800600" y="1752600"/>
            <a:ext cx="3886200" cy="640080"/>
          </a:xfrm>
          <a:solidFill>
            <a:schemeClr val="accent4"/>
          </a:solidFill>
        </p:spPr>
        <p:txBody>
          <a:bodyPr rtlCol="0" anchor="ctr"/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</p:spTree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6B7CFE28-4F87-49ED-AAE9-D72E6C518CD2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0" y="6248400"/>
            <a:ext cx="533400" cy="381000"/>
          </a:xfr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C83EEB15-EB77-430F-99B8-3836C5A52A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8077200" cy="869950"/>
          </a:xfrm>
        </p:spPr>
        <p:txBody>
          <a:bodyPr anchor="ctr"/>
          <a:lstStyle>
            <a:lvl1pPr algn="l">
              <a:buNone/>
              <a:defRPr sz="4400" b="0"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14CD209E-B04E-444F-875C-CE96202A03CC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09600" y="1752600"/>
            <a:ext cx="1600200" cy="4343400"/>
          </a:xfrm>
          <a:ln w="50800" cap="sq" cmpd="dbl" algn="ctr">
            <a:solidFill>
              <a:schemeClr val="accent2"/>
            </a:solidFill>
            <a:prstDash val="solid"/>
            <a:miter lim="800000"/>
          </a:ln>
          <a:effectLst/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lIns="137160" tIns="182880" rIns="137160" bIns="91440"/>
          <a:lstStyle>
            <a:lvl1pPr marL="0" indent="0">
              <a:spcAft>
                <a:spcPts val="1000"/>
              </a:spcAft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2362200" y="1752600"/>
            <a:ext cx="6400800" cy="44196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600200" y="5486400"/>
            <a:ext cx="7315200" cy="685800"/>
          </a:xfrm>
        </p:spPr>
        <p:txBody>
          <a:bodyPr/>
          <a:lstStyle>
            <a:lvl1pPr marL="0" indent="0">
              <a:buFontTx/>
              <a:buNone/>
              <a:defRPr sz="17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/>
          <p:nvPr/>
        </p:nvSpPr>
        <p:spPr bwMode="white">
          <a:xfrm>
            <a:off x="-9144" y="4572000"/>
            <a:ext cx="9144000" cy="886968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-9144" y="4663440"/>
            <a:ext cx="1463040" cy="7132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1545336" y="4654296"/>
            <a:ext cx="7598664" cy="713232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600200" y="4648200"/>
            <a:ext cx="7315200" cy="685800"/>
          </a:xfrm>
        </p:spPr>
        <p:txBody>
          <a:bodyPr anchor="ctr"/>
          <a:lstStyle>
            <a:lvl1pPr algn="l">
              <a:buNone/>
              <a:defRPr sz="2800" b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1" name="Obdélník 10"/>
          <p:cNvSpPr/>
          <p:nvPr/>
        </p:nvSpPr>
        <p:spPr bwMode="white">
          <a:xfrm>
            <a:off x="1447800" y="0"/>
            <a:ext cx="100584" cy="6867144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Zástupný symbol pro datum 11"/>
          <p:cNvSpPr>
            <a:spLocks noGrp="1"/>
          </p:cNvSpPr>
          <p:nvPr>
            <p:ph type="dt" sz="half" idx="10"/>
          </p:nvPr>
        </p:nvSpPr>
        <p:spPr>
          <a:xfrm>
            <a:off x="6248400" y="6248400"/>
            <a:ext cx="2667000" cy="365125"/>
          </a:xfrm>
        </p:spPr>
        <p:txBody>
          <a:bodyPr rtlCol="0"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13" name="Zástupný symbol pro číslo snímku 12"/>
          <p:cNvSpPr>
            <a:spLocks noGrp="1"/>
          </p:cNvSpPr>
          <p:nvPr>
            <p:ph type="sldNum" sz="quarter" idx="11"/>
          </p:nvPr>
        </p:nvSpPr>
        <p:spPr>
          <a:xfrm>
            <a:off x="0" y="4667249"/>
            <a:ext cx="1447800" cy="663578"/>
          </a:xfrm>
        </p:spPr>
        <p:txBody>
          <a:bodyPr rtlCol="0"/>
          <a:lstStyle>
            <a:lvl1pPr>
              <a:defRPr sz="2800"/>
            </a:lvl1pPr>
          </a:lstStyle>
          <a:p>
            <a:pPr>
              <a:defRPr/>
            </a:pPr>
            <a:fld id="{5C78C335-7DFF-4C29-B1CA-FF92D350751D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  <p:sp>
        <p:nvSpPr>
          <p:cNvPr id="14" name="Zástupný symbol pro zápatí 13"/>
          <p:cNvSpPr>
            <a:spLocks noGrp="1"/>
          </p:cNvSpPr>
          <p:nvPr>
            <p:ph type="ftr" sz="quarter" idx="12"/>
          </p:nvPr>
        </p:nvSpPr>
        <p:spPr>
          <a:xfrm>
            <a:off x="1600200" y="6248206"/>
            <a:ext cx="4572000" cy="365125"/>
          </a:xfrm>
        </p:spPr>
        <p:txBody>
          <a:bodyPr rtlCol="0"/>
          <a:lstStyle/>
          <a:p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560576" y="0"/>
            <a:ext cx="7583424" cy="4568952"/>
          </a:xfrm>
          <a:solidFill>
            <a:schemeClr val="accent1">
              <a:tint val="40000"/>
            </a:schemeClr>
          </a:solidFill>
          <a:ln>
            <a:noFill/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553200" y="609600"/>
            <a:ext cx="2057400" cy="55165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609600"/>
            <a:ext cx="5562600" cy="5516564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553200" y="6248402"/>
            <a:ext cx="2209800" cy="365125"/>
          </a:xfrm>
        </p:spPr>
        <p:txBody>
          <a:bodyPr/>
          <a:lstStyle/>
          <a:p>
            <a:fld id="{54AB02A5-4FE5-49D9-9E24-09F23B90C450}" type="datetimeFigureOut">
              <a:rPr lang="en-US" smtClean="0"/>
              <a:pPr/>
              <a:t>6/9/2013</a:t>
            </a:fld>
            <a:endParaRPr lang="en-US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457201" y="6248207"/>
            <a:ext cx="5573483" cy="365125"/>
          </a:xfrm>
        </p:spPr>
        <p:txBody>
          <a:bodyPr/>
          <a:lstStyle/>
          <a:p>
            <a:endParaRPr kumimoji="0" lang="en-US"/>
          </a:p>
        </p:txBody>
      </p:sp>
      <p:sp>
        <p:nvSpPr>
          <p:cNvPr id="7" name="Obdélník 6"/>
          <p:cNvSpPr/>
          <p:nvPr/>
        </p:nvSpPr>
        <p:spPr bwMode="white">
          <a:xfrm>
            <a:off x="6096318" y="0"/>
            <a:ext cx="320040" cy="6858000"/>
          </a:xfrm>
          <a:prstGeom prst="rect">
            <a:avLst/>
          </a:prstGeom>
          <a:solidFill>
            <a:srgbClr val="FFFFFF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142038" y="609600"/>
            <a:ext cx="228600" cy="6248400"/>
          </a:xfrm>
          <a:prstGeom prst="rect">
            <a:avLst/>
          </a:prstGeom>
          <a:solidFill>
            <a:schemeClr val="accent1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142038" y="0"/>
            <a:ext cx="228600" cy="533400"/>
          </a:xfrm>
          <a:prstGeom prst="rect">
            <a:avLst/>
          </a:prstGeom>
          <a:solidFill>
            <a:schemeClr val="accent2"/>
          </a:solidFill>
          <a:ln w="1905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 rot="5400000">
            <a:off x="5989638" y="144462"/>
            <a:ext cx="533400" cy="244476"/>
          </a:xfrm>
        </p:spPr>
        <p:txBody>
          <a:bodyPr/>
          <a:lstStyle/>
          <a:p>
            <a:pPr>
              <a:defRPr/>
            </a:pPr>
            <a:fld id="{F32AC93E-BDDE-432B-B47A-45069CE33DAB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26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21" Type="http://schemas.openxmlformats.org/officeDocument/2006/relationships/slideLayout" Target="../slideLayouts/slideLayout21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5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slideLayout" Target="../slideLayouts/slideLayout20.xml"/><Relationship Id="rId29" Type="http://schemas.openxmlformats.org/officeDocument/2006/relationships/image" Target="../media/image4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24" Type="http://schemas.openxmlformats.org/officeDocument/2006/relationships/slideLayout" Target="../slideLayouts/slideLayout24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23" Type="http://schemas.openxmlformats.org/officeDocument/2006/relationships/slideLayout" Target="../slideLayouts/slideLayout23.xml"/><Relationship Id="rId28" Type="http://schemas.openxmlformats.org/officeDocument/2006/relationships/image" Target="../media/image3.png"/><Relationship Id="rId10" Type="http://schemas.openxmlformats.org/officeDocument/2006/relationships/slideLayout" Target="../slideLayouts/slideLayout10.xml"/><Relationship Id="rId19" Type="http://schemas.openxmlformats.org/officeDocument/2006/relationships/slideLayout" Target="../slideLayouts/slideLayout19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slideLayout" Target="../slideLayouts/slideLayout22.xml"/><Relationship Id="rId27" Type="http://schemas.openxmlformats.org/officeDocument/2006/relationships/image" Target="../media/image2.png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26.xml"/><Relationship Id="rId16" Type="http://schemas.openxmlformats.org/officeDocument/2006/relationships/image" Target="../media/image4.png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5" Type="http://schemas.openxmlformats.org/officeDocument/2006/relationships/image" Target="../media/image19.png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Relationship Id="rId14" Type="http://schemas.openxmlformats.org/officeDocument/2006/relationships/image" Target="../media/image18.png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43.xml"/><Relationship Id="rId3" Type="http://schemas.openxmlformats.org/officeDocument/2006/relationships/slideLayout" Target="../slideLayouts/slideLayout38.xml"/><Relationship Id="rId7" Type="http://schemas.openxmlformats.org/officeDocument/2006/relationships/slideLayout" Target="../slideLayouts/slideLayout42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37.xml"/><Relationship Id="rId1" Type="http://schemas.openxmlformats.org/officeDocument/2006/relationships/slideLayout" Target="../slideLayouts/slideLayout36.xml"/><Relationship Id="rId6" Type="http://schemas.openxmlformats.org/officeDocument/2006/relationships/slideLayout" Target="../slideLayouts/slideLayout41.xml"/><Relationship Id="rId11" Type="http://schemas.openxmlformats.org/officeDocument/2006/relationships/slideLayout" Target="../slideLayouts/slideLayout46.xml"/><Relationship Id="rId5" Type="http://schemas.openxmlformats.org/officeDocument/2006/relationships/slideLayout" Target="../slideLayouts/slideLayout40.xml"/><Relationship Id="rId10" Type="http://schemas.openxmlformats.org/officeDocument/2006/relationships/slideLayout" Target="../slideLayouts/slideLayout45.xml"/><Relationship Id="rId4" Type="http://schemas.openxmlformats.org/officeDocument/2006/relationships/slideLayout" Target="../slideLayouts/slideLayout39.xml"/><Relationship Id="rId9" Type="http://schemas.openxmlformats.org/officeDocument/2006/relationships/slideLayout" Target="../slideLayouts/slideLayout4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2051" name="Picture 2"/>
          <p:cNvPicPr>
            <a:picLocks noChangeArrowheads="1"/>
          </p:cNvPicPr>
          <p:nvPr/>
        </p:nvPicPr>
        <p:blipFill>
          <a:blip r:embed="rId26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2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2053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DA0C6760-580E-480D-9F2C-0DAE2D46C7EA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7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" name="Picture 4"/>
          <p:cNvPicPr>
            <a:picLocks noChangeAspect="1" noChangeArrowheads="1"/>
          </p:cNvPicPr>
          <p:nvPr/>
        </p:nvPicPr>
        <p:blipFill>
          <a:blip r:embed="rId28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" name="TextovéPole 9"/>
          <p:cNvSpPr txBox="1"/>
          <p:nvPr/>
        </p:nvSpPr>
        <p:spPr>
          <a:xfrm>
            <a:off x="3071815" y="49215"/>
            <a:ext cx="6000751" cy="307777"/>
          </a:xfrm>
          <a:prstGeom prst="rect">
            <a:avLst/>
          </a:prstGeom>
          <a:noFill/>
        </p:spPr>
        <p:txBody>
          <a:bodyPr>
            <a:spAutoFit/>
          </a:bodyPr>
          <a:lstStyle/>
          <a:p>
            <a:pPr algn="r" fontAlgn="auto">
              <a:spcBef>
                <a:spcPts val="0"/>
              </a:spcBef>
              <a:spcAft>
                <a:spcPts val="0"/>
              </a:spcAft>
              <a:defRPr/>
            </a:pPr>
            <a:r>
              <a:rPr lang="cs-CZ" sz="1400" b="1" i="1" dirty="0">
                <a:solidFill>
                  <a:srgbClr val="F79646">
                    <a:lumMod val="75000"/>
                  </a:srgbClr>
                </a:solidFill>
                <a:latin typeface="+mn-lt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29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82" r:id="rId1"/>
    <p:sldLayoutId id="2147483783" r:id="rId2"/>
    <p:sldLayoutId id="2147483784" r:id="rId3"/>
    <p:sldLayoutId id="2147483785" r:id="rId4"/>
    <p:sldLayoutId id="2147483786" r:id="rId5"/>
    <p:sldLayoutId id="2147483787" r:id="rId6"/>
    <p:sldLayoutId id="2147483788" r:id="rId7"/>
    <p:sldLayoutId id="2147483789" r:id="rId8"/>
    <p:sldLayoutId id="2147483790" r:id="rId9"/>
    <p:sldLayoutId id="2147483791" r:id="rId10"/>
    <p:sldLayoutId id="2147483803" r:id="rId11"/>
    <p:sldLayoutId id="2147483804" r:id="rId12"/>
    <p:sldLayoutId id="2147483805" r:id="rId13"/>
    <p:sldLayoutId id="2147483806" r:id="rId14"/>
    <p:sldLayoutId id="2147483807" r:id="rId15"/>
    <p:sldLayoutId id="2147483808" r:id="rId16"/>
    <p:sldLayoutId id="2147483809" r:id="rId17"/>
    <p:sldLayoutId id="2147483810" r:id="rId18"/>
    <p:sldLayoutId id="2147483811" r:id="rId19"/>
    <p:sldLayoutId id="2147483812" r:id="rId20"/>
    <p:sldLayoutId id="2147483813" r:id="rId21"/>
    <p:sldLayoutId id="2147483814" r:id="rId22"/>
    <p:sldLayoutId id="2147483815" r:id="rId23"/>
    <p:sldLayoutId id="2147483816" r:id="rId24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1785939"/>
            <a:ext cx="9144000" cy="5072062"/>
          </a:xfrm>
          <a:prstGeom prst="rect">
            <a:avLst/>
          </a:prstGeom>
          <a:gradFill>
            <a:gsLst>
              <a:gs pos="0">
                <a:schemeClr val="bg1">
                  <a:lumMod val="65000"/>
                </a:schemeClr>
              </a:gs>
              <a:gs pos="66000">
                <a:schemeClr val="bg1">
                  <a:lumMod val="95000"/>
                </a:schemeClr>
              </a:gs>
            </a:gsLst>
            <a:lin ang="27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fontAlgn="auto">
              <a:spcBef>
                <a:spcPts val="0"/>
              </a:spcBef>
              <a:spcAft>
                <a:spcPts val="0"/>
              </a:spcAft>
              <a:defRPr/>
            </a:pPr>
            <a:endParaRPr lang="cs-CZ">
              <a:solidFill>
                <a:prstClr val="white"/>
              </a:solidFill>
            </a:endParaRPr>
          </a:p>
        </p:txBody>
      </p:sp>
      <p:pic>
        <p:nvPicPr>
          <p:cNvPr id="3075" name="Picture 2"/>
          <p:cNvPicPr>
            <a:picLocks noChangeArrowheads="1"/>
          </p:cNvPicPr>
          <p:nvPr/>
        </p:nvPicPr>
        <p:blipFill>
          <a:blip r:embed="rId13" cstate="print"/>
          <a:srcRect/>
          <a:stretch>
            <a:fillRect/>
          </a:stretch>
        </p:blipFill>
        <p:spPr bwMode="auto">
          <a:xfrm>
            <a:off x="0" y="1"/>
            <a:ext cx="914400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286252" y="357188"/>
            <a:ext cx="4729163" cy="7143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endParaRPr lang="en-US" smtClean="0"/>
          </a:p>
        </p:txBody>
      </p:sp>
      <p:sp>
        <p:nvSpPr>
          <p:cNvPr id="307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928815"/>
            <a:ext cx="8229600" cy="4643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8572502" y="6492877"/>
            <a:ext cx="5715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b="1">
                <a:solidFill>
                  <a:prstClr val="black"/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32AC93E-BDDE-432B-B47A-45069CE33DAB}" type="slidenum">
              <a:rPr lang="cs-CZ"/>
              <a:pPr>
                <a:defRPr/>
              </a:pPr>
              <a:t>‹#›</a:t>
            </a:fld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14" cstate="print"/>
          <a:srcRect/>
          <a:stretch>
            <a:fillRect/>
          </a:stretch>
        </p:blipFill>
        <p:spPr bwMode="auto">
          <a:xfrm>
            <a:off x="4500563" y="1332000"/>
            <a:ext cx="1425956" cy="324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pic>
        <p:nvPicPr>
          <p:cNvPr id="2052" name="Picture 4"/>
          <p:cNvPicPr>
            <a:picLocks noChangeAspect="1" noChangeArrowheads="1"/>
          </p:cNvPicPr>
          <p:nvPr/>
        </p:nvPicPr>
        <p:blipFill>
          <a:blip r:embed="rId15" cstate="print"/>
          <a:srcRect/>
          <a:stretch>
            <a:fillRect/>
          </a:stretch>
        </p:blipFill>
        <p:spPr bwMode="auto">
          <a:xfrm>
            <a:off x="5962023" y="1368000"/>
            <a:ext cx="1681812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  <p:sp>
        <p:nvSpPr>
          <p:cNvPr id="1033" name="TextovéPole 9"/>
          <p:cNvSpPr txBox="1">
            <a:spLocks noChangeArrowheads="1"/>
          </p:cNvSpPr>
          <p:nvPr/>
        </p:nvSpPr>
        <p:spPr bwMode="auto">
          <a:xfrm>
            <a:off x="3071815" y="49215"/>
            <a:ext cx="6000751" cy="307777"/>
          </a:xfrm>
          <a:prstGeom prst="rect">
            <a:avLst/>
          </a:prstGeom>
          <a:noFill/>
          <a:ln>
            <a:noFill/>
          </a:ln>
          <a:extLst/>
        </p:spPr>
        <p:txBody>
          <a:bodyPr>
            <a:spAutoFit/>
          </a:bodyPr>
          <a:lstStyle>
            <a:lvl1pPr eaLnBrk="0" hangingPunct="0">
              <a:defRPr>
                <a:solidFill>
                  <a:schemeClr val="tx1"/>
                </a:solidFill>
                <a:latin typeface="Arial" charset="0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charset="0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charset="0"/>
              </a:defRPr>
            </a:lvl9pPr>
          </a:lstStyle>
          <a:p>
            <a:pPr algn="r" eaLnBrk="1" hangingPunct="1">
              <a:defRPr/>
            </a:pPr>
            <a:r>
              <a:rPr lang="cs-CZ" sz="1400" b="1" i="1" smtClean="0">
                <a:solidFill>
                  <a:srgbClr val="E46C0A"/>
                </a:solidFill>
                <a:latin typeface="Calibri" pitchFamily="34" charset="0"/>
                <a:cs typeface="+mn-cs"/>
              </a:rPr>
              <a:t>Komplexní řešení „Šablon klíčových aktivit“ projektu EU peníze školám</a:t>
            </a:r>
          </a:p>
        </p:txBody>
      </p: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 cstate="print"/>
          <a:srcRect/>
          <a:stretch>
            <a:fillRect/>
          </a:stretch>
        </p:blipFill>
        <p:spPr bwMode="auto">
          <a:xfrm>
            <a:off x="7674150" y="1368000"/>
            <a:ext cx="1398447" cy="288000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/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792" r:id="rId1"/>
    <p:sldLayoutId id="2147483793" r:id="rId2"/>
    <p:sldLayoutId id="2147483794" r:id="rId3"/>
    <p:sldLayoutId id="2147483795" r:id="rId4"/>
    <p:sldLayoutId id="2147483796" r:id="rId5"/>
    <p:sldLayoutId id="2147483797" r:id="rId6"/>
    <p:sldLayoutId id="2147483798" r:id="rId7"/>
    <p:sldLayoutId id="2147483799" r:id="rId8"/>
    <p:sldLayoutId id="2147483800" r:id="rId9"/>
    <p:sldLayoutId id="2147483801" r:id="rId10"/>
    <p:sldLayoutId id="2147483802" r:id="rId11"/>
  </p:sldLayoutIdLst>
  <p:txStyles>
    <p:titleStyle>
      <a:lvl1pPr algn="r" rtl="0" eaLnBrk="0" fontAlgn="base" hangingPunct="0">
        <a:spcBef>
          <a:spcPct val="0"/>
        </a:spcBef>
        <a:spcAft>
          <a:spcPct val="0"/>
        </a:spcAft>
        <a:defRPr b="1" kern="1200">
          <a:solidFill>
            <a:schemeClr val="tx1"/>
          </a:solidFill>
          <a:latin typeface="+mj-lt"/>
          <a:ea typeface="+mj-ea"/>
          <a:cs typeface="+mj-cs"/>
        </a:defRPr>
      </a:lvl1pPr>
      <a:lvl2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2pPr>
      <a:lvl3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3pPr>
      <a:lvl4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4pPr>
      <a:lvl5pPr algn="r" rtl="0" eaLnBrk="0" fontAlgn="base" hangingPunct="0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5pPr>
      <a:lvl6pPr marL="4572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6pPr>
      <a:lvl7pPr marL="9144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7pPr>
      <a:lvl8pPr marL="13716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8pPr>
      <a:lvl9pPr marL="1828800" algn="r" rtl="0" fontAlgn="base">
        <a:spcBef>
          <a:spcPct val="0"/>
        </a:spcBef>
        <a:spcAft>
          <a:spcPct val="0"/>
        </a:spcAft>
        <a:defRPr b="1">
          <a:solidFill>
            <a:schemeClr val="tx1"/>
          </a:solidFill>
          <a:latin typeface="Calibri" pitchFamily="34" charset="0"/>
        </a:defRPr>
      </a:lvl9pPr>
    </p:titleStyle>
    <p:bodyStyle>
      <a:lvl1pPr marL="266700" indent="-2667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539750" indent="-274638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804863" indent="-265113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073150" indent="-266700" algn="l" rtl="0" eaLnBrk="0" fontAlgn="base" hangingPunct="0">
        <a:spcBef>
          <a:spcPct val="20000"/>
        </a:spcBef>
        <a:spcAft>
          <a:spcPct val="0"/>
        </a:spcAft>
        <a:buFont typeface="Wingdings" pitchFamily="2" charset="2"/>
        <a:buChar char="§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46200" indent="-2730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609600" y="228600"/>
            <a:ext cx="8153400" cy="990600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612648" y="1600200"/>
            <a:ext cx="8153400" cy="452628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096000" y="6248400"/>
            <a:ext cx="2667000" cy="365125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23A271A1-F6D6-438B-A432-4747EE7ECD40}" type="datetimeFigureOut">
              <a:rPr lang="en-US" smtClean="0"/>
              <a:pPr/>
              <a:t>6/9/2013</a:t>
            </a:fld>
            <a:endParaRPr lang="en-US" sz="1400" dirty="0">
              <a:solidFill>
                <a:schemeClr val="tx2"/>
              </a:solidFill>
            </a:endParaRPr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609600" y="6248206"/>
            <a:ext cx="5421083" cy="365125"/>
          </a:xfrm>
          <a:prstGeom prst="rect">
            <a:avLst/>
          </a:prstGeom>
        </p:spPr>
        <p:txBody>
          <a:bodyPr vert="horz" anchor="ctr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 algn="r" eaLnBrk="1" latinLnBrk="0" hangingPunct="1"/>
            <a:endParaRPr kumimoji="0" lang="en-US" sz="1400" dirty="0">
              <a:solidFill>
                <a:schemeClr val="tx2"/>
              </a:solidFill>
            </a:endParaRPr>
          </a:p>
        </p:txBody>
      </p:sp>
      <p:sp>
        <p:nvSpPr>
          <p:cNvPr id="7" name="Obdélník 6"/>
          <p:cNvSpPr/>
          <p:nvPr/>
        </p:nvSpPr>
        <p:spPr bwMode="white">
          <a:xfrm>
            <a:off x="0" y="1234440"/>
            <a:ext cx="9144000" cy="320040"/>
          </a:xfrm>
          <a:prstGeom prst="rect">
            <a:avLst/>
          </a:prstGeom>
          <a:solidFill>
            <a:srgbClr val="FFFFFF"/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0" y="1280160"/>
            <a:ext cx="533400" cy="228600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590550" y="1280160"/>
            <a:ext cx="8553450" cy="22860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50800" cap="rnd" cmpd="dbl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0" y="1272222"/>
            <a:ext cx="533400" cy="244476"/>
          </a:xfrm>
          <a:prstGeom prst="rect">
            <a:avLst/>
          </a:prstGeom>
        </p:spPr>
        <p:txBody>
          <a:bodyPr vert="horz" anchor="ctr" anchorCtr="0">
            <a:normAutofit/>
          </a:bodyPr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>
              <a:defRPr/>
            </a:pPr>
            <a:fld id="{DA0C6760-580E-480D-9F2C-0DAE2D46C7EA}" type="slidenum">
              <a:rPr lang="cs-CZ" smtClean="0"/>
              <a:pPr>
                <a:defRPr/>
              </a:pPr>
              <a:t>‹#›</a:t>
            </a:fld>
            <a:endParaRPr lang="cs-CZ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42" r:id="rId1"/>
    <p:sldLayoutId id="2147483843" r:id="rId2"/>
    <p:sldLayoutId id="2147483844" r:id="rId3"/>
    <p:sldLayoutId id="2147483845" r:id="rId4"/>
    <p:sldLayoutId id="2147483846" r:id="rId5"/>
    <p:sldLayoutId id="2147483847" r:id="rId6"/>
    <p:sldLayoutId id="2147483848" r:id="rId7"/>
    <p:sldLayoutId id="2147483849" r:id="rId8"/>
    <p:sldLayoutId id="2147483850" r:id="rId9"/>
    <p:sldLayoutId id="2147483851" r:id="rId10"/>
    <p:sldLayoutId id="2147483852" r:id="rId11"/>
  </p:sldLayoutIdLst>
  <p:txStyles>
    <p:titleStyle>
      <a:lvl1pPr algn="l" rtl="0" eaLnBrk="1" latinLnBrk="0" hangingPunct="1">
        <a:spcBef>
          <a:spcPct val="0"/>
        </a:spcBef>
        <a:buNone/>
        <a:defRPr kumimoji="0" sz="44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20040" indent="-320040" algn="l" rtl="0" eaLnBrk="1" latinLnBrk="0" hangingPunct="1">
        <a:spcBef>
          <a:spcPts val="700"/>
        </a:spcBef>
        <a:buClr>
          <a:schemeClr val="accent2"/>
        </a:buClr>
        <a:buSzPct val="60000"/>
        <a:buFont typeface="Wingdings"/>
        <a:buChar char=""/>
        <a:defRPr kumimoji="0" sz="29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ts val="550"/>
        </a:spcBef>
        <a:buClr>
          <a:schemeClr val="accent1"/>
        </a:buClr>
        <a:buSzPct val="70000"/>
        <a:buFont typeface="Wingdings 2"/>
        <a:buChar char="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28600" algn="l" rtl="0" eaLnBrk="1" latinLnBrk="0" hangingPunct="1">
        <a:spcBef>
          <a:spcPts val="500"/>
        </a:spcBef>
        <a:buClr>
          <a:schemeClr val="accent2"/>
        </a:buClr>
        <a:buSzPct val="75000"/>
        <a:buFont typeface="Wingdings"/>
        <a:buChar char="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indent="-228600" algn="l" rtl="0" eaLnBrk="1" latinLnBrk="0" hangingPunct="1">
        <a:spcBef>
          <a:spcPts val="400"/>
        </a:spcBef>
        <a:buClr>
          <a:schemeClr val="accent3"/>
        </a:buClr>
        <a:buSzPct val="7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indent="-228600" algn="l" rtl="0" eaLnBrk="1" latinLnBrk="0" hangingPunct="1">
        <a:spcBef>
          <a:spcPts val="400"/>
        </a:spcBef>
        <a:buClr>
          <a:schemeClr val="accent4"/>
        </a:buClr>
        <a:buSzPct val="65000"/>
        <a:buFont typeface="Wingdings"/>
        <a:buChar char="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103120" indent="-228600" algn="l" rtl="0" eaLnBrk="1" latinLnBrk="0" hangingPunct="1">
        <a:spcBef>
          <a:spcPct val="20000"/>
        </a:spcBef>
        <a:buClr>
          <a:schemeClr val="accent1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2377440" indent="-228600" algn="l" rtl="0" eaLnBrk="1" latinLnBrk="0" hangingPunct="1">
        <a:spcBef>
          <a:spcPct val="20000"/>
        </a:spcBef>
        <a:buClr>
          <a:schemeClr val="accent2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651760" indent="-228600" algn="l" rtl="0" eaLnBrk="1" latinLnBrk="0" hangingPunct="1">
        <a:spcBef>
          <a:spcPct val="20000"/>
        </a:spcBef>
        <a:buClr>
          <a:schemeClr val="accent3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926080" indent="-228600" algn="l" rtl="0" eaLnBrk="1" latinLnBrk="0" hangingPunct="1">
        <a:spcBef>
          <a:spcPct val="20000"/>
        </a:spcBef>
        <a:buClr>
          <a:schemeClr val="accent4"/>
        </a:buClr>
        <a:buFont typeface="Wingdings"/>
        <a:buChar char="§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36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Layout" Target="../diagrams/layout2.xml"/><Relationship Id="rId3" Type="http://schemas.openxmlformats.org/officeDocument/2006/relationships/diagramLayout" Target="../diagrams/layout1.xml"/><Relationship Id="rId7" Type="http://schemas.openxmlformats.org/officeDocument/2006/relationships/diagramData" Target="../diagrams/data2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41.xml"/><Relationship Id="rId6" Type="http://schemas.microsoft.com/office/2007/relationships/diagramDrawing" Target="../diagrams/drawing1.xml"/><Relationship Id="rId11" Type="http://schemas.microsoft.com/office/2007/relationships/diagramDrawing" Target="../diagrams/drawing2.xml"/><Relationship Id="rId5" Type="http://schemas.openxmlformats.org/officeDocument/2006/relationships/diagramColors" Target="../diagrams/colors1.xml"/><Relationship Id="rId10" Type="http://schemas.openxmlformats.org/officeDocument/2006/relationships/diagramColors" Target="../diagrams/colors2.xml"/><Relationship Id="rId4" Type="http://schemas.openxmlformats.org/officeDocument/2006/relationships/diagramQuickStyle" Target="../diagrams/quickStyle1.xml"/><Relationship Id="rId9" Type="http://schemas.openxmlformats.org/officeDocument/2006/relationships/diagramQuickStyle" Target="../diagrams/quickStyle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png"/><Relationship Id="rId2" Type="http://schemas.openxmlformats.org/officeDocument/2006/relationships/image" Target="../media/image23.gif"/><Relationship Id="rId1" Type="http://schemas.openxmlformats.org/officeDocument/2006/relationships/slideLayout" Target="../slideLayouts/slideLayout4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1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3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6.jpeg"/><Relationship Id="rId2" Type="http://schemas.openxmlformats.org/officeDocument/2006/relationships/image" Target="../media/image25.jpeg"/><Relationship Id="rId1" Type="http://schemas.openxmlformats.org/officeDocument/2006/relationships/slideLayout" Target="../slideLayouts/slideLayout4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hyperlink" Target="4&amp;tx=97&amp;ty=79" TargetMode="External"/><Relationship Id="rId1" Type="http://schemas.openxmlformats.org/officeDocument/2006/relationships/slideLayout" Target="../slideLayouts/slideLayout3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r>
              <a:rPr lang="cs-CZ" dirty="0" smtClean="0"/>
              <a:t/>
            </a:r>
            <a:br>
              <a:rPr lang="cs-CZ" dirty="0" smtClean="0"/>
            </a:br>
            <a:endParaRPr lang="cs-CZ" dirty="0" smtClean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79512" y="4293096"/>
            <a:ext cx="8964488" cy="1800200"/>
          </a:xfrm>
        </p:spPr>
        <p:txBody>
          <a:bodyPr rtlCol="0">
            <a:normAutofit fontScale="85000" lnSpcReduction="20000"/>
          </a:bodyPr>
          <a:lstStyle/>
          <a:p>
            <a:pPr algn="ctr" eaLnBrk="1" hangingPunct="1">
              <a:defRPr/>
            </a:pPr>
            <a:r>
              <a:rPr lang="cs-CZ" dirty="0" smtClean="0">
                <a:solidFill>
                  <a:schemeClr val="tx1"/>
                </a:solidFill>
              </a:rPr>
              <a:t>Název školy:  </a:t>
            </a:r>
            <a:r>
              <a:rPr lang="cs-CZ" i="1" dirty="0" smtClean="0">
                <a:solidFill>
                  <a:schemeClr val="tx1"/>
                </a:solidFill>
              </a:rPr>
              <a:t>Základní škola a mateřská škola, Hlušice</a:t>
            </a:r>
            <a:endParaRPr lang="cs-CZ" dirty="0" smtClean="0">
              <a:solidFill>
                <a:schemeClr val="tx1"/>
              </a:solidFill>
            </a:endParaRPr>
          </a:p>
          <a:p>
            <a:pPr algn="ctr" eaLnBrk="1" hangingPunct="1">
              <a:defRPr/>
            </a:pPr>
            <a:r>
              <a:rPr lang="cs-CZ" dirty="0" smtClean="0">
                <a:solidFill>
                  <a:schemeClr val="tx1"/>
                </a:solidFill>
              </a:rPr>
              <a:t>Autor:  </a:t>
            </a:r>
            <a:r>
              <a:rPr lang="cs-CZ" noProof="1" smtClean="0">
                <a:solidFill>
                  <a:schemeClr val="tx1"/>
                </a:solidFill>
              </a:rPr>
              <a:t>PaedDr.</a:t>
            </a:r>
            <a:r>
              <a:rPr lang="cs-CZ" dirty="0" smtClean="0">
                <a:solidFill>
                  <a:schemeClr val="tx1"/>
                </a:solidFill>
              </a:rPr>
              <a:t> Vaňková Marcela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chemeClr val="tx1"/>
                </a:solidFill>
              </a:rPr>
              <a:t>Číslo projektu: CZ.1.07/1.4.00/21.3235</a:t>
            </a:r>
          </a:p>
          <a:p>
            <a:pPr algn="ctr" eaLnBrk="1" hangingPunct="1">
              <a:defRPr/>
            </a:pPr>
            <a:r>
              <a:rPr lang="cs-CZ" dirty="0" smtClean="0">
                <a:solidFill>
                  <a:schemeClr val="tx1"/>
                </a:solidFill>
              </a:rPr>
              <a:t>Název:  </a:t>
            </a:r>
            <a:r>
              <a:rPr lang="en-GB" dirty="0" smtClean="0">
                <a:solidFill>
                  <a:schemeClr val="tx1"/>
                </a:solidFill>
              </a:rPr>
              <a:t>VY_32_</a:t>
            </a:r>
            <a:r>
              <a:rPr lang="cs-CZ" dirty="0" smtClean="0">
                <a:solidFill>
                  <a:schemeClr val="tx1"/>
                </a:solidFill>
              </a:rPr>
              <a:t>INOVACE</a:t>
            </a:r>
            <a:r>
              <a:rPr lang="en-GB" dirty="0" smtClean="0">
                <a:solidFill>
                  <a:schemeClr val="tx1"/>
                </a:solidFill>
              </a:rPr>
              <a:t>_</a:t>
            </a:r>
            <a:r>
              <a:rPr lang="cs-CZ" dirty="0" smtClean="0">
                <a:solidFill>
                  <a:schemeClr val="tx1"/>
                </a:solidFill>
              </a:rPr>
              <a:t>3C_16</a:t>
            </a:r>
            <a:r>
              <a:rPr lang="en-GB" dirty="0" smtClean="0">
                <a:solidFill>
                  <a:schemeClr val="tx1"/>
                </a:solidFill>
              </a:rPr>
              <a:t>_Countable/ Uncountable nouns</a:t>
            </a:r>
          </a:p>
          <a:p>
            <a:pPr algn="ctr">
              <a:defRPr/>
            </a:pPr>
            <a:r>
              <a:rPr lang="cs-CZ" dirty="0" smtClean="0">
                <a:solidFill>
                  <a:schemeClr val="tx1"/>
                </a:solidFill>
              </a:rPr>
              <a:t>Téma: </a:t>
            </a:r>
            <a:r>
              <a:rPr lang="cs-CZ" sz="2400" b="0" dirty="0" smtClean="0">
                <a:solidFill>
                  <a:schemeClr val="tx1"/>
                </a:solidFill>
                <a:latin typeface="Bookman Old Style" pitchFamily="18" charset="0"/>
              </a:rPr>
              <a:t>Anglická gramatika v 6. a 9. ročníku ZŠ</a:t>
            </a:r>
            <a:endParaRPr lang="cs-CZ" b="0" dirty="0" smtClean="0">
              <a:solidFill>
                <a:schemeClr val="tx1"/>
              </a:solidFill>
            </a:endParaRPr>
          </a:p>
          <a:p>
            <a:pPr algn="ctr">
              <a:defRPr/>
            </a:pPr>
            <a:endParaRPr lang="en-GB" dirty="0" smtClean="0">
              <a:solidFill>
                <a:schemeClr val="bg1">
                  <a:lumMod val="50000"/>
                </a:schemeClr>
              </a:solidFill>
            </a:endParaRP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8436" name="obrázek 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1052513"/>
            <a:ext cx="9144000" cy="14097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200" dirty="0" smtClean="0"/>
              <a:t>ANOTACE:</a:t>
            </a:r>
            <a:endParaRPr lang="cs-CZ" sz="32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>
                <a:latin typeface="Bookman Old Style" pitchFamily="18" charset="0"/>
              </a:rPr>
              <a:t>1) Materiál je určen pro žáky 2. stupně ZŠ. Dle úvodní stránky učitel navodí </a:t>
            </a:r>
            <a:r>
              <a:rPr lang="en-US" sz="2000" noProof="1" smtClean="0">
                <a:latin typeface="Bookman Old Style" pitchFamily="18" charset="0"/>
              </a:rPr>
              <a:t>téma Food a tím Countable</a:t>
            </a:r>
            <a:r>
              <a:rPr lang="en-GB" sz="2000" dirty="0" smtClean="0">
                <a:latin typeface="Bookman Old Style" pitchFamily="18" charset="0"/>
              </a:rPr>
              <a:t>/ Uncountable nouns</a:t>
            </a:r>
            <a:r>
              <a:rPr lang="cs-CZ" sz="2000" dirty="0" smtClean="0">
                <a:latin typeface="Bookman Old Style" pitchFamily="18" charset="0"/>
              </a:rPr>
              <a:t>.</a:t>
            </a:r>
            <a:endParaRPr lang="en-GB" sz="2000" dirty="0" smtClean="0">
              <a:latin typeface="Bookman Old Style" pitchFamily="18" charset="0"/>
            </a:endParaRPr>
          </a:p>
          <a:p>
            <a:r>
              <a:rPr lang="cs-CZ" sz="2000" dirty="0" smtClean="0">
                <a:latin typeface="Bookman Old Style" pitchFamily="18" charset="0"/>
              </a:rPr>
              <a:t>2) Následuje seznámení se základními výrazy vyjadřující množství počitatelných/ nepočitatelných podstatných jmen.</a:t>
            </a:r>
          </a:p>
          <a:p>
            <a:r>
              <a:rPr lang="cs-CZ" sz="2000" dirty="0" smtClean="0">
                <a:latin typeface="Bookman Old Style" pitchFamily="18" charset="0"/>
              </a:rPr>
              <a:t>3) Procvičení </a:t>
            </a:r>
            <a:r>
              <a:rPr lang="en-GB" sz="2000" dirty="0" smtClean="0">
                <a:latin typeface="Bookman Old Style" pitchFamily="18" charset="0"/>
              </a:rPr>
              <a:t>Countable/ Uncountable nouns</a:t>
            </a:r>
            <a:r>
              <a:rPr lang="cs-CZ" sz="2000" dirty="0" smtClean="0">
                <a:latin typeface="Bookman Old Style" pitchFamily="18" charset="0"/>
              </a:rPr>
              <a:t> – zařazení výrazů do správné tabulky.</a:t>
            </a:r>
          </a:p>
          <a:p>
            <a:r>
              <a:rPr lang="cs-CZ" sz="2000" dirty="0" smtClean="0">
                <a:latin typeface="Bookman Old Style" pitchFamily="18" charset="0"/>
              </a:rPr>
              <a:t>4) Procvičení počitatelnosti – výrazy: much, many/ </a:t>
            </a:r>
            <a:r>
              <a:rPr lang="cs-CZ" sz="2000" noProof="1" smtClean="0">
                <a:latin typeface="Bookman Old Style" pitchFamily="18" charset="0"/>
              </a:rPr>
              <a:t>a few, a little, úkolem je zakroužkovat správné.</a:t>
            </a:r>
          </a:p>
          <a:p>
            <a:r>
              <a:rPr lang="cs-CZ" sz="2000" noProof="1" smtClean="0">
                <a:latin typeface="Bookman Old Style" pitchFamily="18" charset="0"/>
              </a:rPr>
              <a:t>5) Závěr – dle vzorových otázek vytvářet dialogy, použít slov</a:t>
            </a:r>
            <a:r>
              <a:rPr lang="cs-CZ" sz="2000" dirty="0" smtClean="0">
                <a:latin typeface="Bookman Old Style" pitchFamily="18" charset="0"/>
              </a:rPr>
              <a:t>a dle obrázku, práce ve dvojicích - konverzace</a:t>
            </a:r>
            <a:r>
              <a:rPr lang="en-GB" sz="2000" dirty="0" smtClean="0">
                <a:latin typeface="Bookman Old Style" pitchFamily="18" charset="0"/>
              </a:rPr>
              <a:t>.</a:t>
            </a:r>
          </a:p>
          <a:p>
            <a:pPr>
              <a:buNone/>
            </a:pPr>
            <a:endParaRPr lang="cs-CZ" sz="2000" dirty="0"/>
          </a:p>
        </p:txBody>
      </p:sp>
    </p:spTree>
  </p:cSld>
  <p:clrMapOvr>
    <a:masterClrMapping/>
  </p:clrMapOvr>
  <p:transition advTm="5000">
    <p:wedge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55576" y="274638"/>
            <a:ext cx="7704856" cy="634082"/>
          </a:xfrm>
        </p:spPr>
        <p:txBody>
          <a:bodyPr>
            <a:normAutofit fontScale="90000"/>
          </a:bodyPr>
          <a:lstStyle/>
          <a:p>
            <a:pPr algn="ctr"/>
            <a:r>
              <a:rPr lang="en-GB" dirty="0" smtClean="0">
                <a:solidFill>
                  <a:srgbClr val="0070C0"/>
                </a:solidFill>
              </a:rPr>
              <a:t>Countable/ Uncountable nouns</a:t>
            </a:r>
            <a:endParaRPr lang="en-GB" dirty="0"/>
          </a:p>
        </p:txBody>
      </p:sp>
      <p:graphicFrame>
        <p:nvGraphicFramePr>
          <p:cNvPr id="3" name="Diagram 2"/>
          <p:cNvGraphicFramePr/>
          <p:nvPr/>
        </p:nvGraphicFramePr>
        <p:xfrm>
          <a:off x="0" y="188640"/>
          <a:ext cx="5724128" cy="666936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  <p:graphicFrame>
        <p:nvGraphicFramePr>
          <p:cNvPr id="5" name="Diagram 4"/>
          <p:cNvGraphicFramePr/>
          <p:nvPr>
            <p:extLst>
              <p:ext uri="{D42A27DB-BD31-4B8C-83A1-F6EECF244321}">
                <p14:modId xmlns="" xmlns:p14="http://schemas.microsoft.com/office/powerpoint/2010/main" val="2042696701"/>
              </p:ext>
            </p:extLst>
          </p:nvPr>
        </p:nvGraphicFramePr>
        <p:xfrm>
          <a:off x="4211960" y="620688"/>
          <a:ext cx="4716016" cy="489654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7" r:lo="rId8" r:qs="rId9" r:cs="rId10"/>
          </a:graphicData>
        </a:graphic>
      </p:graphicFrame>
      <p:sp>
        <p:nvSpPr>
          <p:cNvPr id="9" name="Šipka doprava 8"/>
          <p:cNvSpPr/>
          <p:nvPr/>
        </p:nvSpPr>
        <p:spPr>
          <a:xfrm>
            <a:off x="4572000" y="5013176"/>
            <a:ext cx="4572000" cy="1844824"/>
          </a:xfrm>
          <a:prstGeom prst="rightArrow">
            <a:avLst/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b="1" dirty="0" smtClean="0">
                <a:solidFill>
                  <a:srgbClr val="FF0000"/>
                </a:solidFill>
              </a:rPr>
              <a:t>BREAKFAST    LUNCH   SUPPER</a:t>
            </a:r>
            <a:endParaRPr lang="en-GB" b="1" dirty="0">
              <a:solidFill>
                <a:srgbClr val="FF0000"/>
              </a:solidFill>
            </a:endParaRPr>
          </a:p>
        </p:txBody>
      </p:sp>
      <p:sp>
        <p:nvSpPr>
          <p:cNvPr id="14" name="Zahnutá šipka nahoru 13"/>
          <p:cNvSpPr/>
          <p:nvPr/>
        </p:nvSpPr>
        <p:spPr>
          <a:xfrm>
            <a:off x="4716016" y="6093296"/>
            <a:ext cx="3384376" cy="576064"/>
          </a:xfrm>
          <a:prstGeom prst="curvedUpArrow">
            <a:avLst/>
          </a:prstGeom>
          <a:ln>
            <a:solidFill>
              <a:schemeClr val="accent6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</p:spTree>
  </p:cSld>
  <p:clrMapOvr>
    <a:masterClrMapping/>
  </p:clrMapOvr>
  <p:transition>
    <p:wedg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Graphic spid="5" grpId="0">
        <p:bldAsOne/>
      </p:bldGraphic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91264" cy="792088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solidFill>
                  <a:srgbClr val="0070C0"/>
                </a:solidFill>
              </a:rPr>
              <a:t>Countable/ Uncountable nouns</a:t>
            </a:r>
            <a:endParaRPr lang="en-GB" sz="3200" dirty="0">
              <a:solidFill>
                <a:srgbClr val="7030A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1397000"/>
          <a:ext cx="8712968" cy="52723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4356484"/>
                <a:gridCol w="4356484"/>
              </a:tblGrid>
              <a:tr h="1294224">
                <a:tc>
                  <a:txBody>
                    <a:bodyPr/>
                    <a:lstStyle/>
                    <a:p>
                      <a:r>
                        <a:rPr lang="en-US" sz="2000" b="1" dirty="0" smtClean="0"/>
                        <a:t>Countable nouns are nouns we can count.</a:t>
                      </a:r>
                    </a:p>
                    <a:p>
                      <a:r>
                        <a:rPr lang="en-US" dirty="0" smtClean="0"/>
                        <a:t>a/</a:t>
                      </a:r>
                      <a:r>
                        <a:rPr lang="en-US" baseline="0" dirty="0" smtClean="0"/>
                        <a:t> an apple – two apples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000" dirty="0" smtClean="0"/>
                        <a:t>Uncountable nouns are nouns we cannot count.</a:t>
                      </a:r>
                    </a:p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dirty="0" smtClean="0"/>
                        <a:t>[</a:t>
                      </a:r>
                      <a:r>
                        <a:rPr lang="en-US" baseline="0" dirty="0" smtClean="0"/>
                        <a:t> some] rice</a:t>
                      </a:r>
                      <a:endParaRPr lang="en-US" dirty="0" smtClean="0"/>
                    </a:p>
                    <a:p>
                      <a:endParaRPr lang="cs-CZ" dirty="0"/>
                    </a:p>
                  </a:txBody>
                  <a:tcPr/>
                </a:tc>
              </a:tr>
              <a:tr h="3978136">
                <a:tc>
                  <a:txBody>
                    <a:bodyPr/>
                    <a:lstStyle/>
                    <a:p>
                      <a:r>
                        <a:rPr lang="en-US" dirty="0" smtClean="0"/>
                        <a:t>I eat</a:t>
                      </a:r>
                      <a:r>
                        <a:rPr lang="en-US" baseline="0" dirty="0" smtClean="0"/>
                        <a:t> a lot of apples.</a:t>
                      </a:r>
                    </a:p>
                    <a:p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How many apples do you eat?</a:t>
                      </a:r>
                    </a:p>
                    <a:p>
                      <a:endParaRPr lang="en-US" baseline="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baseline="0" dirty="0" smtClean="0"/>
                        <a:t> 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too many </a:t>
                      </a:r>
                      <a:r>
                        <a:rPr lang="en-US" baseline="0" dirty="0" smtClean="0"/>
                        <a:t>[more than I need] </a:t>
                      </a:r>
                      <a:r>
                        <a:rPr lang="cs-CZ" baseline="0" dirty="0" smtClean="0"/>
                        <a:t>- (příliš)</a:t>
                      </a:r>
                      <a:endParaRPr lang="en-US" baseline="0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endParaRPr lang="en-US" baseline="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baseline="0" dirty="0" smtClean="0"/>
                        <a:t> 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a lot of </a:t>
                      </a:r>
                      <a:r>
                        <a:rPr lang="en-US" baseline="0" dirty="0" smtClean="0"/>
                        <a:t>/ lots of</a:t>
                      </a:r>
                      <a:r>
                        <a:rPr lang="cs-CZ" baseline="0" dirty="0" smtClean="0"/>
                        <a:t>  - (mnoho)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US" baseline="0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endParaRPr lang="en-US" baseline="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baseline="0" dirty="0" smtClean="0"/>
                        <a:t> 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some / a few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smtClean="0"/>
                        <a:t>– (několik)</a:t>
                      </a:r>
                      <a:endParaRPr lang="en-US" baseline="0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endParaRPr lang="en-US" baseline="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baseline="0" dirty="0" smtClean="0"/>
                        <a:t> 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not many / [very] few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 </a:t>
                      </a:r>
                      <a:r>
                        <a:rPr lang="cs-CZ" baseline="0" dirty="0" smtClean="0"/>
                        <a:t>- (velmi málo)</a:t>
                      </a:r>
                      <a:endParaRPr lang="en-US" baseline="0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endParaRPr lang="en-US" baseline="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baseline="0" dirty="0" smtClean="0"/>
                        <a:t> </a:t>
                      </a:r>
                      <a:r>
                        <a:rPr lang="en-US" baseline="0" dirty="0" smtClean="0">
                          <a:solidFill>
                            <a:srgbClr val="FF0000"/>
                          </a:solidFill>
                        </a:rPr>
                        <a:t>none</a:t>
                      </a:r>
                      <a:r>
                        <a:rPr lang="cs-CZ" baseline="0" dirty="0" smtClean="0">
                          <a:solidFill>
                            <a:srgbClr val="FF0000"/>
                          </a:solidFill>
                        </a:rPr>
                        <a:t> </a:t>
                      </a:r>
                      <a:r>
                        <a:rPr lang="cs-CZ" baseline="0" dirty="0" smtClean="0"/>
                        <a:t> - (nic)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US" dirty="0" smtClean="0"/>
                        <a:t>I drink a lot of milk.</a:t>
                      </a:r>
                    </a:p>
                    <a:p>
                      <a:r>
                        <a:rPr lang="en-US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How much milk do you drink</a:t>
                      </a:r>
                      <a:r>
                        <a:rPr lang="cs-CZ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?</a:t>
                      </a:r>
                      <a:endParaRPr lang="en-US" dirty="0" smtClean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  <a:p>
                      <a:endParaRPr lang="en-US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baseline="0" dirty="0" smtClean="0"/>
                        <a:t> </a:t>
                      </a:r>
                      <a:r>
                        <a:rPr lang="en-US" baseline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too much </a:t>
                      </a:r>
                      <a:r>
                        <a:rPr lang="en-US" baseline="0" dirty="0" smtClean="0"/>
                        <a:t>[more than I need]</a:t>
                      </a:r>
                      <a:r>
                        <a:rPr lang="cs-CZ" baseline="0" dirty="0" smtClean="0"/>
                        <a:t> - (příliš)</a:t>
                      </a:r>
                      <a:endParaRPr lang="en-US" baseline="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en-US" baseline="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dirty="0" smtClean="0"/>
                        <a:t> </a:t>
                      </a:r>
                      <a:r>
                        <a:rPr lang="en-US" baseline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a lot of / lots of</a:t>
                      </a:r>
                      <a:r>
                        <a:rPr lang="cs-CZ" baseline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</a:t>
                      </a:r>
                      <a:r>
                        <a:rPr lang="cs-CZ" baseline="0" dirty="0" smtClean="0"/>
                        <a:t>- (mnoho)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US" baseline="0" dirty="0" smtClean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US" baseline="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baseline="0" dirty="0" smtClean="0"/>
                        <a:t> </a:t>
                      </a:r>
                      <a:r>
                        <a:rPr lang="en-US" baseline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some / a little</a:t>
                      </a:r>
                      <a:r>
                        <a:rPr lang="cs-CZ" baseline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</a:t>
                      </a:r>
                      <a:r>
                        <a:rPr lang="cs-CZ" baseline="0" dirty="0" smtClean="0">
                          <a:solidFill>
                            <a:schemeClr val="tx1"/>
                          </a:solidFill>
                        </a:rPr>
                        <a:t>– (trochu)</a:t>
                      </a:r>
                      <a:endParaRPr lang="en-US" baseline="0" dirty="0" smtClean="0">
                        <a:solidFill>
                          <a:schemeClr val="tx1"/>
                        </a:solidFill>
                      </a:endParaRP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US" baseline="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baseline="0" dirty="0" smtClean="0"/>
                        <a:t> </a:t>
                      </a:r>
                      <a:r>
                        <a:rPr lang="en-US" baseline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not much / [very] little</a:t>
                      </a:r>
                      <a:r>
                        <a:rPr lang="cs-CZ" baseline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</a:t>
                      </a:r>
                      <a:r>
                        <a:rPr lang="cs-CZ" baseline="0" dirty="0" smtClean="0"/>
                        <a:t>- (velmi málo)</a:t>
                      </a:r>
                      <a:endParaRPr lang="en-US" baseline="0" dirty="0" smtClean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US" baseline="0" dirty="0" smtClean="0"/>
                    </a:p>
                    <a:p>
                      <a:pPr>
                        <a:buFont typeface="Arial" pitchFamily="34" charset="0"/>
                        <a:buChar char="•"/>
                      </a:pPr>
                      <a:r>
                        <a:rPr lang="en-US" baseline="0" dirty="0" smtClean="0"/>
                        <a:t> </a:t>
                      </a:r>
                      <a:r>
                        <a:rPr lang="en-US" baseline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none</a:t>
                      </a:r>
                      <a:r>
                        <a:rPr lang="cs-CZ" baseline="0" dirty="0" smtClean="0">
                          <a:solidFill>
                            <a:schemeClr val="accent3">
                              <a:lumMod val="75000"/>
                            </a:schemeClr>
                          </a:solidFill>
                        </a:rPr>
                        <a:t>  </a:t>
                      </a:r>
                      <a:r>
                        <a:rPr lang="cs-CZ" baseline="0" dirty="0" smtClean="0"/>
                        <a:t>- (nic)</a:t>
                      </a:r>
                      <a:endParaRPr lang="cs-CZ" dirty="0" smtClean="0">
                        <a:solidFill>
                          <a:schemeClr val="accent3">
                            <a:lumMod val="75000"/>
                          </a:schemeClr>
                        </a:solidFill>
                      </a:endParaRPr>
                    </a:p>
                    <a:p>
                      <a:pPr>
                        <a:buFont typeface="Arial" pitchFamily="34" charset="0"/>
                        <a:buChar char="•"/>
                      </a:pP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8434" name="Picture 2" descr="http://bestclipartblog.com/clipart-pics/food-clip-art-3.gi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059832" y="3933056"/>
            <a:ext cx="1512168" cy="1344149"/>
          </a:xfrm>
          <a:prstGeom prst="rect">
            <a:avLst/>
          </a:prstGeom>
          <a:noFill/>
        </p:spPr>
      </p:pic>
      <p:pic>
        <p:nvPicPr>
          <p:cNvPr id="18436" name="Picture 4" descr="http://foodclipart.org/images/stories/foodclipart/milk/Milk_Food_Clipart.pn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3933056"/>
            <a:ext cx="1161633" cy="1423839"/>
          </a:xfrm>
          <a:prstGeom prst="rect">
            <a:avLst/>
          </a:prstGeom>
          <a:noFill/>
        </p:spPr>
      </p:pic>
    </p:spTree>
  </p:cSld>
  <p:clrMapOvr>
    <a:masterClrMapping/>
  </p:clrMapOvr>
  <p:transition>
    <p:pull dir="r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8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7" dur="2000"/>
                                        <p:tgtEl>
                                          <p:spTgt spid="184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21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4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8)">
                                      <p:cBhvr>
                                        <p:cTn id="11" dur="2000"/>
                                        <p:tgtEl>
                                          <p:spTgt spid="1843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188640"/>
            <a:ext cx="8291264" cy="792088"/>
          </a:xfrm>
        </p:spPr>
        <p:txBody>
          <a:bodyPr>
            <a:normAutofit/>
          </a:bodyPr>
          <a:lstStyle/>
          <a:p>
            <a:pPr algn="ctr"/>
            <a:r>
              <a:rPr lang="en-GB" sz="3200" dirty="0" smtClean="0">
                <a:solidFill>
                  <a:srgbClr val="0070C0"/>
                </a:solidFill>
              </a:rPr>
              <a:t>Countable/ Uncountable nouns</a:t>
            </a:r>
            <a:endParaRPr lang="en-GB" sz="3200" dirty="0">
              <a:solidFill>
                <a:srgbClr val="7030A0"/>
              </a:solidFill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251520" y="1397000"/>
          <a:ext cx="8712969" cy="5272360"/>
        </p:xfrm>
        <a:graphic>
          <a:graphicData uri="http://schemas.openxmlformats.org/drawingml/2006/table">
            <a:tbl>
              <a:tblPr firstRow="1" bandRow="1">
                <a:tableStyleId>{21E4AEA4-8DFA-4A89-87EB-49C32662AFE0}</a:tableStyleId>
              </a:tblPr>
              <a:tblGrid>
                <a:gridCol w="2904323"/>
                <a:gridCol w="2904323"/>
                <a:gridCol w="2904323"/>
              </a:tblGrid>
              <a:tr h="1294224">
                <a:tc>
                  <a:txBody>
                    <a:bodyPr/>
                    <a:lstStyle/>
                    <a:p>
                      <a:pPr algn="ctr"/>
                      <a:r>
                        <a:rPr lang="en-US" sz="2800" b="1" dirty="0" smtClean="0"/>
                        <a:t>Countable nouns 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US" sz="2800" dirty="0" smtClean="0"/>
                        <a:t>Uncountable nouns 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sz="2400" noProof="0" dirty="0" smtClean="0"/>
                        <a:t>Write words in the correct column</a:t>
                      </a:r>
                      <a:endParaRPr lang="en-GB" sz="2400" noProof="0" dirty="0"/>
                    </a:p>
                  </a:txBody>
                  <a:tcPr/>
                </a:tc>
              </a:tr>
              <a:tr h="3978136">
                <a:tc>
                  <a:txBody>
                    <a:bodyPr/>
                    <a:lstStyle/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..........................................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..........................................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..........................................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..........................................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..........................................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..........................................</a:t>
                      </a:r>
                    </a:p>
                    <a:p>
                      <a:endParaRPr lang="cs-CZ" dirty="0" smtClean="0"/>
                    </a:p>
                    <a:p>
                      <a:r>
                        <a:rPr lang="cs-CZ" dirty="0" smtClean="0"/>
                        <a:t>..........................................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None/>
                      </a:pPr>
                      <a:endParaRPr lang="cs-CZ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cs-CZ" dirty="0" smtClean="0"/>
                        <a:t>..........................................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cs-CZ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cs-CZ" dirty="0" smtClean="0"/>
                        <a:t>..........................................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cs-CZ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cs-CZ" dirty="0" smtClean="0"/>
                        <a:t>..........................................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cs-CZ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cs-CZ" dirty="0" smtClean="0"/>
                        <a:t>..........................................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cs-CZ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cs-CZ" dirty="0" smtClean="0"/>
                        <a:t>..........................................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cs-CZ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cs-CZ" dirty="0" smtClean="0"/>
                        <a:t>..........................................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cs-CZ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cs-CZ" dirty="0" smtClean="0"/>
                        <a:t>..........................................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buFont typeface="Arial" pitchFamily="34" charset="0"/>
                        <a:buNone/>
                      </a:pPr>
                      <a:r>
                        <a:rPr lang="en-GB" noProof="0" dirty="0" smtClean="0"/>
                        <a:t>milk</a:t>
                      </a:r>
                      <a:r>
                        <a:rPr lang="en-GB" baseline="0" noProof="0" dirty="0" smtClean="0"/>
                        <a:t>   money   bread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GB" baseline="0" noProof="0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en-GB" baseline="0" noProof="0" dirty="0" smtClean="0"/>
                        <a:t>cherry   sugar   egg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GB" baseline="0" noProof="0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en-GB" baseline="0" noProof="0" dirty="0" smtClean="0"/>
                        <a:t>rice   orange   tea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GB" baseline="0" noProof="0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en-GB" baseline="0" noProof="0" dirty="0" smtClean="0"/>
                        <a:t>meat   cheese   biscuit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GB" baseline="0" noProof="0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en-GB" baseline="0" noProof="0" dirty="0" smtClean="0"/>
                        <a:t>coffee   water   banana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GB" baseline="0" noProof="0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en-GB" baseline="0" noProof="0" dirty="0" smtClean="0"/>
                        <a:t>yoghurt   soup   sandwich</a:t>
                      </a:r>
                    </a:p>
                    <a:p>
                      <a:pPr>
                        <a:buFont typeface="Arial" pitchFamily="34" charset="0"/>
                        <a:buNone/>
                      </a:pPr>
                      <a:endParaRPr lang="en-GB" baseline="0" noProof="0" dirty="0" smtClean="0"/>
                    </a:p>
                    <a:p>
                      <a:pPr>
                        <a:buFont typeface="Arial" pitchFamily="34" charset="0"/>
                        <a:buNone/>
                      </a:pPr>
                      <a:r>
                        <a:rPr lang="en-GB" baseline="0" noProof="0" dirty="0" smtClean="0"/>
                        <a:t>flour   strawberry  tomato</a:t>
                      </a:r>
                      <a:endParaRPr lang="en-GB" noProof="0" dirty="0"/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Much / Many – a few/ a little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600200"/>
            <a:ext cx="8154488" cy="4997152"/>
          </a:xfrm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/>
          <a:lstStyle/>
          <a:p>
            <a:pPr>
              <a:buNone/>
            </a:pPr>
            <a:r>
              <a:rPr lang="en-GB" sz="2000" dirty="0" smtClean="0">
                <a:solidFill>
                  <a:schemeClr val="accent3">
                    <a:lumMod val="75000"/>
                  </a:schemeClr>
                </a:solidFill>
              </a:rPr>
              <a:t>Choose the correct item and circle.</a:t>
            </a:r>
          </a:p>
          <a:p>
            <a:r>
              <a:rPr lang="en-GB" dirty="0" smtClean="0"/>
              <a:t>How much/ </a:t>
            </a:r>
            <a:r>
              <a:rPr lang="en-US" dirty="0" smtClean="0"/>
              <a:t>How many apple juice is there?</a:t>
            </a:r>
          </a:p>
          <a:p>
            <a:r>
              <a:rPr lang="en-US" dirty="0" smtClean="0"/>
              <a:t>I’ve got a few/ a little coffee.</a:t>
            </a:r>
          </a:p>
          <a:p>
            <a:r>
              <a:rPr lang="en-US" dirty="0" smtClean="0"/>
              <a:t>Did he drink any milk? Not many/ Not much.</a:t>
            </a:r>
          </a:p>
          <a:p>
            <a:r>
              <a:rPr lang="en-GB" dirty="0" smtClean="0"/>
              <a:t>How much/ How many cheese do you want?</a:t>
            </a:r>
          </a:p>
          <a:p>
            <a:r>
              <a:rPr lang="en-GB" dirty="0" smtClean="0"/>
              <a:t>There isn’t many/ much cake. How about a little/ a few biscuits?</a:t>
            </a:r>
          </a:p>
          <a:p>
            <a:r>
              <a:rPr lang="en-GB" dirty="0" smtClean="0"/>
              <a:t>Can I have a few/ a little apples, please?</a:t>
            </a:r>
          </a:p>
          <a:p>
            <a:r>
              <a:rPr lang="en-GB" dirty="0" smtClean="0"/>
              <a:t>How much/ How many </a:t>
            </a:r>
            <a:r>
              <a:rPr lang="en-US" dirty="0" smtClean="0"/>
              <a:t>money do you need?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Elipsa 7"/>
          <p:cNvSpPr/>
          <p:nvPr/>
        </p:nvSpPr>
        <p:spPr>
          <a:xfrm>
            <a:off x="2843808" y="5157192"/>
            <a:ext cx="936104" cy="432048"/>
          </a:xfrm>
          <a:prstGeom prst="ellips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Elipsa 8"/>
          <p:cNvSpPr/>
          <p:nvPr/>
        </p:nvSpPr>
        <p:spPr>
          <a:xfrm>
            <a:off x="3851920" y="4149080"/>
            <a:ext cx="1071736" cy="495672"/>
          </a:xfrm>
          <a:prstGeom prst="ellips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Elipsa 9"/>
          <p:cNvSpPr/>
          <p:nvPr/>
        </p:nvSpPr>
        <p:spPr>
          <a:xfrm>
            <a:off x="899592" y="3573016"/>
            <a:ext cx="1872208" cy="576064"/>
          </a:xfrm>
          <a:prstGeom prst="ellips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Elipsa 10"/>
          <p:cNvSpPr/>
          <p:nvPr/>
        </p:nvSpPr>
        <p:spPr>
          <a:xfrm>
            <a:off x="6372200" y="2996952"/>
            <a:ext cx="1728192" cy="576064"/>
          </a:xfrm>
          <a:prstGeom prst="ellips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Elipsa 11"/>
          <p:cNvSpPr/>
          <p:nvPr/>
        </p:nvSpPr>
        <p:spPr>
          <a:xfrm>
            <a:off x="3275856" y="2564904"/>
            <a:ext cx="1152128" cy="504056"/>
          </a:xfrm>
          <a:prstGeom prst="ellips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Elipsa 5"/>
          <p:cNvSpPr/>
          <p:nvPr/>
        </p:nvSpPr>
        <p:spPr>
          <a:xfrm>
            <a:off x="1763688" y="4581128"/>
            <a:ext cx="1071736" cy="495672"/>
          </a:xfrm>
          <a:prstGeom prst="ellips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Elipsa 4"/>
          <p:cNvSpPr/>
          <p:nvPr/>
        </p:nvSpPr>
        <p:spPr>
          <a:xfrm>
            <a:off x="1043608" y="5589240"/>
            <a:ext cx="1800200" cy="576064"/>
          </a:xfrm>
          <a:prstGeom prst="ellips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Elipsa 3"/>
          <p:cNvSpPr/>
          <p:nvPr/>
        </p:nvSpPr>
        <p:spPr>
          <a:xfrm>
            <a:off x="971600" y="1988840"/>
            <a:ext cx="1800200" cy="576064"/>
          </a:xfrm>
          <a:prstGeom prst="ellipse">
            <a:avLst/>
          </a:prstGeom>
          <a:solidFill>
            <a:schemeClr val="bg1"/>
          </a:solidFill>
          <a:ln w="28575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Much / Many – a few/ a little</a:t>
            </a:r>
            <a:endParaRPr lang="en-GB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611560" y="1600200"/>
            <a:ext cx="8154488" cy="4997152"/>
          </a:xfrm>
          <a:ln>
            <a:solidFill>
              <a:schemeClr val="accent2">
                <a:lumMod val="60000"/>
                <a:lumOff val="40000"/>
              </a:schemeClr>
            </a:solidFill>
          </a:ln>
        </p:spPr>
        <p:txBody>
          <a:bodyPr/>
          <a:lstStyle/>
          <a:p>
            <a:pPr>
              <a:buNone/>
            </a:pPr>
            <a:r>
              <a:rPr lang="en-US" sz="2000" noProof="1" smtClean="0">
                <a:solidFill>
                  <a:schemeClr val="accent3">
                    <a:lumMod val="75000"/>
                  </a:schemeClr>
                </a:solidFill>
              </a:rPr>
              <a:t>C</a:t>
            </a:r>
            <a:r>
              <a:rPr lang="en-US" sz="2000" noProof="1" smtClean="0">
                <a:solidFill>
                  <a:schemeClr val="accent3">
                    <a:lumMod val="75000"/>
                  </a:schemeClr>
                </a:solidFill>
              </a:rPr>
              <a:t>orrect</a:t>
            </a:r>
            <a:r>
              <a:rPr lang="en-US" sz="2000" noProof="1" smtClean="0">
                <a:solidFill>
                  <a:schemeClr val="accent3">
                    <a:lumMod val="75000"/>
                  </a:schemeClr>
                </a:solidFill>
              </a:rPr>
              <a:t>:</a:t>
            </a:r>
            <a:endParaRPr lang="en-US" sz="2000" noProof="1" smtClean="0">
              <a:solidFill>
                <a:schemeClr val="accent3">
                  <a:lumMod val="75000"/>
                </a:schemeClr>
              </a:solidFill>
            </a:endParaRPr>
          </a:p>
          <a:p>
            <a:r>
              <a:rPr lang="en-GB" dirty="0" smtClean="0"/>
              <a:t>How </a:t>
            </a:r>
            <a:r>
              <a:rPr lang="en-GB" dirty="0" smtClean="0"/>
              <a:t>much/ </a:t>
            </a:r>
            <a:r>
              <a:rPr lang="en-US" dirty="0" smtClean="0"/>
              <a:t>How many apple juice is there?</a:t>
            </a:r>
          </a:p>
          <a:p>
            <a:r>
              <a:rPr lang="en-US" dirty="0" smtClean="0"/>
              <a:t>I’ve got a few/ a little coffee.</a:t>
            </a:r>
          </a:p>
          <a:p>
            <a:r>
              <a:rPr lang="en-US" dirty="0" smtClean="0"/>
              <a:t>Did he drink any milk? Not many/ Not much.</a:t>
            </a:r>
          </a:p>
          <a:p>
            <a:r>
              <a:rPr lang="en-GB" dirty="0" smtClean="0"/>
              <a:t>How much/ How many cheese do you want?</a:t>
            </a:r>
          </a:p>
          <a:p>
            <a:r>
              <a:rPr lang="en-GB" dirty="0" smtClean="0"/>
              <a:t>There isn’t many/ much cake. How about a little/ a few biscuits?</a:t>
            </a:r>
          </a:p>
          <a:p>
            <a:r>
              <a:rPr lang="en-GB" dirty="0" smtClean="0"/>
              <a:t>Can I have a few/ a little apples, please?</a:t>
            </a:r>
          </a:p>
          <a:p>
            <a:r>
              <a:rPr lang="en-GB" dirty="0" smtClean="0"/>
              <a:t>How much/ How many </a:t>
            </a:r>
            <a:r>
              <a:rPr lang="en-US" dirty="0" smtClean="0"/>
              <a:t>money do you need?</a:t>
            </a:r>
            <a:endParaRPr lang="cs-CZ" dirty="0"/>
          </a:p>
        </p:txBody>
      </p:sp>
    </p:spTree>
  </p:cSld>
  <p:clrMapOvr>
    <a:masterClrMapping/>
  </p:clrMapOvr>
  <p:transition>
    <p:dissolve/>
  </p:transition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7414" name="Picture 6" descr="http://www.freevector.com/site_media/preview_images/FreeVector-Free-Food-Graphics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39550" y="2204864"/>
            <a:ext cx="6604450" cy="4653136"/>
          </a:xfrm>
          <a:prstGeom prst="rect">
            <a:avLst/>
          </a:prstGeom>
          <a:noFill/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0" y="0"/>
            <a:ext cx="9144000" cy="536104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 MAKE DIALOGUES </a:t>
            </a:r>
            <a:endParaRPr lang="en-GB" sz="2200" dirty="0"/>
          </a:p>
        </p:txBody>
      </p:sp>
      <p:sp>
        <p:nvSpPr>
          <p:cNvPr id="3" name="Oválný popisek 2"/>
          <p:cNvSpPr/>
          <p:nvPr/>
        </p:nvSpPr>
        <p:spPr>
          <a:xfrm>
            <a:off x="0" y="2276872"/>
            <a:ext cx="2699792" cy="1080120"/>
          </a:xfrm>
          <a:prstGeom prst="wedgeEllipseCallout">
            <a:avLst>
              <a:gd name="adj1" fmla="val 65200"/>
              <a:gd name="adj2" fmla="val 3337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Can I have a few/ a little ..........., please?</a:t>
            </a:r>
          </a:p>
          <a:p>
            <a:pPr algn="ctr"/>
            <a:endParaRPr lang="en-GB" dirty="0"/>
          </a:p>
        </p:txBody>
      </p:sp>
      <p:sp>
        <p:nvSpPr>
          <p:cNvPr id="4" name="Oválný popisek 3"/>
          <p:cNvSpPr/>
          <p:nvPr/>
        </p:nvSpPr>
        <p:spPr>
          <a:xfrm>
            <a:off x="0" y="620688"/>
            <a:ext cx="3168352" cy="1368152"/>
          </a:xfrm>
          <a:prstGeom prst="wedgeEllipseCallout">
            <a:avLst>
              <a:gd name="adj1" fmla="val 106867"/>
              <a:gd name="adj2" fmla="val 54776"/>
            </a:avLst>
          </a:prstGeom>
          <a:solidFill>
            <a:schemeClr val="accent1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/>
          </a:p>
          <a:p>
            <a:pPr algn="ctr"/>
            <a:endParaRPr lang="en-GB" dirty="0" smtClean="0"/>
          </a:p>
          <a:p>
            <a:pPr algn="ctr"/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How much/ How many............. do you want?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endParaRPr lang="cs-CZ" dirty="0" smtClean="0">
              <a:solidFill>
                <a:schemeClr val="tx1"/>
              </a:solidFill>
            </a:endParaRPr>
          </a:p>
          <a:p>
            <a:pPr algn="ctr"/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0" y="4077072"/>
            <a:ext cx="2411760" cy="1440160"/>
          </a:xfrm>
          <a:prstGeom prst="wedgeEllipseCallout">
            <a:avLst>
              <a:gd name="adj1" fmla="val 65934"/>
              <a:gd name="adj2" fmla="val 67229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r>
              <a:rPr lang="en-GB" dirty="0" smtClean="0">
                <a:solidFill>
                  <a:schemeClr val="accent3">
                    <a:lumMod val="75000"/>
                  </a:schemeClr>
                </a:solidFill>
              </a:rPr>
              <a:t>How much/ How many ................</a:t>
            </a:r>
            <a:r>
              <a:rPr lang="en-US" dirty="0" smtClean="0">
                <a:solidFill>
                  <a:schemeClr val="accent3">
                    <a:lumMod val="75000"/>
                  </a:schemeClr>
                </a:solidFill>
              </a:rPr>
              <a:t> do you need?</a:t>
            </a:r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  <a:p>
            <a:pPr algn="ctr"/>
            <a:endParaRPr lang="cs-CZ" dirty="0" smtClean="0">
              <a:solidFill>
                <a:schemeClr val="accent3">
                  <a:lumMod val="75000"/>
                </a:schemeClr>
              </a:solidFill>
            </a:endParaRPr>
          </a:p>
        </p:txBody>
      </p:sp>
      <p:sp>
        <p:nvSpPr>
          <p:cNvPr id="18" name="Oválný popisek 17"/>
          <p:cNvSpPr/>
          <p:nvPr/>
        </p:nvSpPr>
        <p:spPr>
          <a:xfrm>
            <a:off x="179512" y="5949280"/>
            <a:ext cx="1548680" cy="720080"/>
          </a:xfrm>
          <a:prstGeom prst="wedgeEllipseCallout">
            <a:avLst>
              <a:gd name="adj1" fmla="val 110495"/>
              <a:gd name="adj2" fmla="val -46647"/>
            </a:avLst>
          </a:prstGeom>
          <a:solidFill>
            <a:schemeClr val="bg1"/>
          </a:solidFill>
          <a:ln w="28575">
            <a:solidFill>
              <a:schemeClr val="accent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..................</a:t>
            </a:r>
            <a:endParaRPr lang="cs-CZ" dirty="0"/>
          </a:p>
        </p:txBody>
      </p:sp>
      <p:pic>
        <p:nvPicPr>
          <p:cNvPr id="17410" name="Picture 2" descr="http://us.123rf.com/400wm/400/400/boohoo/boohoo1005/boohoo100500001/6919449-junk-food-clipart-elements-and-icons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861006" y="0"/>
            <a:ext cx="3282993" cy="2060848"/>
          </a:xfrm>
          <a:prstGeom prst="rect">
            <a:avLst/>
          </a:prstGeom>
          <a:noFill/>
        </p:spPr>
      </p:pic>
    </p:spTree>
  </p:cSld>
  <p:clrMapOvr>
    <a:masterClrMapping/>
  </p:clrMapOvr>
  <p:transition>
    <p:dissolv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500"/>
                            </p:stCondLst>
                            <p:childTnLst>
                              <p:par>
                                <p:cTn id="9" presetID="5" presetClass="entr" presetSubtype="1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heckerboard(across)">
                                      <p:cBhvr>
                                        <p:cTn id="11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1000"/>
                            </p:stCondLst>
                            <p:childTnLst>
                              <p:par>
                                <p:cTn id="13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1500"/>
                            </p:stCondLst>
                            <p:childTnLst>
                              <p:par>
                                <p:cTn id="18" presetID="2" presetClass="entr" presetSubtype="3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4" grpId="0" animBg="1"/>
      <p:bldP spid="6" grpId="0" animBg="1"/>
      <p:bldP spid="18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23528" y="260648"/>
            <a:ext cx="8280920" cy="648072"/>
          </a:xfrm>
        </p:spPr>
        <p:txBody>
          <a:bodyPr>
            <a:normAutofit/>
          </a:bodyPr>
          <a:lstStyle/>
          <a:p>
            <a:pPr algn="l"/>
            <a:r>
              <a:rPr lang="cs-CZ" sz="2400" dirty="0" smtClean="0"/>
              <a:t>CITACE:</a:t>
            </a:r>
            <a:endParaRPr lang="cs-CZ" sz="2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467544" y="836712"/>
            <a:ext cx="8496944" cy="5760640"/>
          </a:xfrm>
        </p:spPr>
        <p:txBody>
          <a:bodyPr>
            <a:normAutofit fontScale="77500" lnSpcReduction="20000"/>
          </a:bodyPr>
          <a:lstStyle/>
          <a:p>
            <a:endParaRPr lang="cs-CZ" sz="1600" dirty="0" smtClean="0"/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www.google.com/imgres?q=food+clipart&amp;hl=cs&amp;biw=1280&amp;bih=515&amp;tbm=isch&amp;tbnid=cjg4hxHcyBuSeM:&amp;imgrefurl=http://cz.123rf.com/photo_6919449_junk-food-clipart-elements-and-icons.html&amp;docid=bTCDmSOgGYLViM&amp;imgurl=http://us.123rf.com/400wm/400/400/boohoo/boohoo1005/boohoo100500001/6919449-junk-food-clipart-elements-and-icons.jpg&amp;w=1200&amp;h=1200&amp;ei=2pOzUfOjC62P4gT7woHwDQ&amp;zoom=1&amp;iact=hc&amp;vpx=2&amp;vpy=111&amp;dur=13562&amp;hovh=225&amp;hovw=225&amp;tx=113&amp;ty=126&amp;page=1&amp;tbnh=142&amp;tbnw=142&amp;start=0&amp;ndsp=21&amp;ved=1t:429,r:0,s:0,i:81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www.google.com/imgres?q=food+clipart&amp;start=197&amp;hl=cs&amp;biw=1280&amp;bih=515&amp;tbm=isch&amp;tbnid=a_e6w2EOZorXsM:&amp;imgrefurl=http://food-pictures.feedio.net/free-thanksgiving-graphics-table-of-food-free-food-clip-art/desktoppub.about.com*library*holidays*pdh022.gif/&amp;docid=N_IxFo7keVHwUM&amp;imgurl=http://www.freevector.com/site_media/preview_images/FreeVector-Free-Food-Graphics.jpg&amp;w=1024&amp;h=721&amp;ei=qZWzUarkB-Lw4QS4uoDgDg&amp;zoom=1&amp;iact=rc&amp;dur=188&amp;page=9&amp;tbnh=142&amp;tbnw=202&amp;ndsp=28&amp;ved=1t:429,r:0,s:200,i:</a:t>
            </a:r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  <a:hlinkClick r:id="rId2" action="ppaction://hlinkfile"/>
              </a:rPr>
              <a:t>4&amp;tx=97&amp;ty=79</a:t>
            </a:r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www.google.com/imgres?q=food+clipart&amp;hl=cs&amp;biw=1280&amp;bih=515&amp;tbm=isch&amp;tbnid=O7FpSJ_WMDH8HM:&amp;imgrefurl=http://bestclipartblog.com/29-food-clip-art.html/food-clip-art-3&amp;docid=1otFAnCHSHCqfM&amp;imgurl=http://bestclipartblog.com/clipart-pics/food-clip-art-3.gif&amp;w=288&amp;h=256&amp;ei=2pOzUfOjC62P4gT7woHwDQ&amp;zoom=1&amp;iact=rc&amp;dur=140&amp;page=1&amp;tbnh=142&amp;tbnw=160&amp;start=0&amp;ndsp=21&amp;ved=1t:429,r:5,s:0,i:96&amp;tx=75&amp;ty=92</a:t>
            </a:r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http://www.google.com/imgres?q=food+clipart&amp;start=93&amp;hl=cs&amp;biw=1280&amp;bih=515&amp;tbm=isch&amp;tbnid=1l6bQOvqN1mQrM:&amp;imgrefurl=http://foodclipart.org/milk-royalty-free-food-clipart-images.html&amp;docid=SMmCyKFovZXX_M&amp;imgurl=http://foodclipart.org/images/stories/foodclipart/milk/Milk_Food_Clipart.png&amp;w=654&amp;h=800&amp;ei=sJizUYGiNY_04QT134GoBA&amp;zoom=1&amp;iact=rc&amp;dur=141&amp;page=5&amp;tbnh=148&amp;tbnw=121&amp;ndsp=30&amp;ved=1t:429,r:18,s:100,i:58&amp;tx=51&amp;ty=92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 v kostce, Iva Dostálová, Fragment, 2006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Essential Grammar in Use, Raymond Murphy, Cambridge University Press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Project  English 3, Oxford, Tom Hutchinson, Grammar summary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Angličtina, Školní kurz gramatiky, Maria Birkenmajer, E. Maňko, Infoa 2008</a:t>
            </a:r>
          </a:p>
          <a:p>
            <a:r>
              <a:rPr lang="en-GB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The Good Grammar Book, Michael Swan, Catherine Walter, Oxford University Press </a:t>
            </a:r>
            <a:endParaRPr lang="cs-CZ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3 v 1 Angličtina – maturitní minimum, Infoa 2009, Donata Olejník</a:t>
            </a:r>
            <a:endParaRPr lang="en-GB" sz="1600" noProof="1" smtClean="0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  <a:p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Let</a:t>
            </a:r>
            <a:r>
              <a:rPr lang="en-US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’s study grammar, Anglick8 </a:t>
            </a:r>
            <a:r>
              <a:rPr lang="cs-CZ" sz="1600" dirty="0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gramatika pro 2. stupeň ZŠ</a:t>
            </a:r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, Infoa 2009, Milada Krajewska</a:t>
            </a:r>
          </a:p>
          <a:p>
            <a:r>
              <a:rPr lang="cs-CZ" sz="1600" noProof="1" smtClean="0">
                <a:solidFill>
                  <a:schemeClr val="bg2">
                    <a:lumMod val="25000"/>
                  </a:schemeClr>
                </a:solidFill>
                <a:latin typeface="Georgia" pitchFamily="18" charset="0"/>
              </a:rPr>
              <a:t>Spark 2,  Virginia Evans- Jenny Dooley, Express Publishing  2010</a:t>
            </a:r>
            <a:endParaRPr lang="cs-CZ" sz="1600" noProof="1">
              <a:solidFill>
                <a:schemeClr val="bg2">
                  <a:lumMod val="25000"/>
                </a:schemeClr>
              </a:solidFill>
              <a:latin typeface="Georgia" pitchFamily="18" charset="0"/>
            </a:endParaRPr>
          </a:p>
        </p:txBody>
      </p:sp>
    </p:spTree>
  </p:cSld>
  <p:clrMapOvr>
    <a:masterClrMapping/>
  </p:clrMapOvr>
  <p:transition spd="slow" advTm="5000">
    <p:wedge/>
  </p:transition>
  <p:timing>
    <p:tnLst>
      <p:par>
        <p:cTn id="1" dur="indefinite" restart="never" nodeType="tmRoot"/>
      </p:par>
    </p:tnLst>
  </p:timing>
</p:sld>
</file>

<file path=ppt/tags/tag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1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1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DrawingPalette"/>
</p:tagLst>
</file>

<file path=ppt/tags/tag2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2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ags/tag2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3"/>
</p:tagLst>
</file>

<file path=ppt/tags/tag2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4"/>
</p:tagLst>
</file>

<file path=ppt/tags/tag24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5"/>
</p:tagLst>
</file>

<file path=ppt/tags/tag25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6"/>
</p:tagLst>
</file>

<file path=ppt/tags/tag26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7"/>
</p:tagLst>
</file>

<file path=ppt/tags/tag27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8"/>
</p:tagLst>
</file>

<file path=ppt/tags/tag28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9"/>
</p:tagLst>
</file>

<file path=ppt/tags/tag29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0"/>
</p:tagLst>
</file>

<file path=ppt/tags/tag30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1"/>
</p:tagLst>
</file>

<file path=ppt/tags/tag31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Placeholder"/>
  <p:tag name="PLACEHOLDERINDEX" val="2"/>
</p:tagLst>
</file>

<file path=ppt/tags/tag32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1"/>
</p:tagLst>
</file>

<file path=ppt/tags/tag33.xml><?xml version="1.0" encoding="utf-8"?>
<p:tagLst xmlns:a="http://schemas.openxmlformats.org/drawingml/2006/main" xmlns:r="http://schemas.openxmlformats.org/officeDocument/2006/relationships" xmlns:p="http://schemas.openxmlformats.org/presentationml/2006/main">
  <p:tag name="SHAPETYPE" val="AnswerButton"/>
  <p:tag name="ANSWERBUTTONINDEX" val="2"/>
</p:tagLst>
</file>

<file path=ppt/theme/_rels/them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image" Target="../media/image20.jpeg"/></Relationships>
</file>

<file path=ppt/theme/theme1.xml><?xml version="1.0" encoding="utf-8"?>
<a:theme xmlns:a="http://schemas.openxmlformats.org/drawingml/2006/main" name="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1_prezentace_vzor_v1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edián">
  <a:themeElements>
    <a:clrScheme name="Modul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edián">
      <a:maj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Tw Cen MT"/>
        <a:ea typeface=""/>
        <a:cs typeface=""/>
        <a:font script="Grek" typeface="Calibri"/>
        <a:font script="Cyrl" typeface="Calibri"/>
        <a:font script="Jpan" typeface="HGPｺﾞｼｯｸE"/>
        <a:font script="Hang" typeface="HY얕은샘물M"/>
        <a:font script="Hans" typeface="华文仿宋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inorFont>
    </a:fontScheme>
    <a:fmtScheme name="Medián">
      <a:fillStyleLst>
        <a:solidFill>
          <a:schemeClr val="phClr"/>
        </a:solidFill>
        <a:solidFill>
          <a:schemeClr val="phClr">
            <a:tint val="50000"/>
          </a:schemeClr>
        </a:solidFill>
        <a:solidFill>
          <a:schemeClr val="phClr"/>
        </a:solidFill>
      </a:fillStyleLst>
      <a:lnStyleLst>
        <a:ln w="100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47625" cap="flat" cmpd="dbl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300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  <a:scene3d>
            <a:camera prst="isometricTopDown" fov="0">
              <a:rot lat="0" lon="0" rev="0"/>
            </a:camera>
            <a:lightRig rig="balanced" dir="t">
              <a:rot lat="0" lon="0" rev="13800000"/>
            </a:lightRig>
          </a:scene3d>
          <a:sp3d extrusionH="12700" prstMaterial="plastic">
            <a:bevelT w="38100" h="25400" prst="softRound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  <a:blipFill>
          <a:blip xmlns:r="http://schemas.openxmlformats.org/officeDocument/2006/relationships" r:embed="rId2">
            <a:duotone>
              <a:schemeClr val="phClr">
                <a:shade val="90000"/>
                <a:satMod val="140000"/>
              </a:schemeClr>
              <a:schemeClr val="phClr">
                <a:satMod val="12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_rels/item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4.xml"/></Relationships>
</file>

<file path=customXml/_rels/item5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5.xml"/></Relationships>
</file>

<file path=customXml/_rels/item6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6.xml"/></Relationships>
</file>

<file path=customXml/_rels/item7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7.xml"/></Relationships>
</file>

<file path=customXml/_rels/item8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8.xml"/></Relationships>
</file>

<file path=customXml/_rels/item9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9.xml"/></Relationships>
</file>

<file path=customXml/_rels/item10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0.xml"/></Relationships>
</file>

<file path=customXml/_rels/item1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1.xml"/></Relationships>
</file>

<file path=customXml/_rels/item1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2.xml"/></Relationships>
</file>

<file path=customXml/_rels/item1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3.xml"/></Relationships>
</file>

<file path=customXml/_rels/item14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4.xml"/></Relationships>
</file>

<file path=customXml/item1.xml><?xml version="1.0" encoding="utf-8"?>
<Layout>
  <Type>YesNo</Type>
  <ChoicesCount>2</ChoicesCount>
  <Orientation>Left</Orientation>
</Layout>
</file>

<file path=customXml/item2.xml><?xml version="1.0" encoding="utf-8"?>
<Layout>
  <Type>MultipleChoice</Type>
  <ChoicesCount>2</ChoicesCount>
  <Orientation>Bottom</Orientation>
</Layout>
</file>

<file path=customXml/item3.xml><?xml version="1.0" encoding="utf-8"?>
<Layout>
  <Type>MultipleChoice</Type>
  <ChoicesCount>2</ChoicesCount>
  <Orientation>Top</Orientation>
</Layout>
</file>

<file path=customXml/item4.xml><?xml version="1.0" encoding="utf-8"?>
<Layout>
  <Type>YesNo</Type>
  <ChoicesCount>2</ChoicesCount>
  <Orientation>Left</Orientation>
</Layout>
</file>

<file path=customXml/item5.xml><?xml version="1.0" encoding="utf-8"?>
<Layout>
  <Type>MultipleChoice</Type>
  <ChoicesCount>2</ChoicesCount>
  <Orientation>Bottom</Orientation>
</Layout>
</file>

<file path=customXml/item6.xml><?xml version="1.0" encoding="utf-8"?>
<Layout>
  <Type>MultipleChoice</Type>
  <ChoicesCount>2</ChoicesCount>
  <Orientation>Left</Orientation>
</Layout>
</file>

<file path=customXml/item7.xml><?xml version="1.0" encoding="utf-8"?>
<Layout>
  <Type>MultipleChoice</Type>
  <ChoicesCount>2</ChoicesCount>
  <Orientation>Bottom</Orientation>
</Layout>
</file>

<file path=customXml/item8.xml><?xml version="1.0" encoding="utf-8"?>
<Layout>
  <Type>MultipleChoice</Type>
  <ChoicesCount>2</ChoicesCount>
  <Orientation>Left</Orientation>
</Layout>
</file>

<file path=customXml/item9.xml><?xml version="1.0" encoding="utf-8"?>
<Layout>
  <Type>MultipleChoice</Type>
  <ChoicesCount>10</ChoicesCount>
  <Orientation>Left</Orientation>
</Layout>
</file>

<file path=customXml/item10.xml><?xml version="1.0" encoding="utf-8"?>
<Layout>
  <Type>MultipleChoice</Type>
  <ChoicesCount>2</ChoicesCount>
  <Orientation>TopVertical</Orientation>
</Layout>
</file>

<file path=customXml/item11.xml><?xml version="1.0" encoding="utf-8"?>
<Layout>
  <Type>MultipleChoice</Type>
  <ChoicesCount>2</ChoicesCount>
  <Orientation>Right</Orientation>
</Layout>
</file>

<file path=customXml/item12.xml><?xml version="1.0" encoding="utf-8"?>
<Layout>
  <Type>Drawing</Type>
  <ChoicesCount>0</ChoicesCount>
  <Orientation>Left</Orientation>
</Layout>
</file>

<file path=customXml/item13.xml><?xml version="1.0" encoding="utf-8"?>
<Layout>
  <Type>MultipleChoice</Type>
  <ChoicesCount>2</ChoicesCount>
  <Orientation>Bottom</Orientation>
</Layout>
</file>

<file path=customXml/item14.xml><?xml version="1.0" encoding="utf-8"?>
<Layout>
  <Type>MultipleChoice</Type>
  <ChoicesCount>5</ChoicesCount>
  <Orientation>Left</Orientation>
</Layout>
</file>

<file path=customXml/itemProps1.xml><?xml version="1.0" encoding="utf-8"?>
<ds:datastoreItem xmlns:ds="http://schemas.openxmlformats.org/officeDocument/2006/customXml" ds:itemID="{8DBAFB0E-B2F6-4DDF-B536-8A2A17D4E43A}">
  <ds:schemaRefs/>
</ds:datastoreItem>
</file>

<file path=customXml/itemProps2.xml><?xml version="1.0" encoding="utf-8"?>
<ds:datastoreItem xmlns:ds="http://schemas.openxmlformats.org/officeDocument/2006/customXml" ds:itemID="{3D809334-F258-4FC3-AB59-E9308EECAA58}">
  <ds:schemaRefs/>
</ds:datastoreItem>
</file>

<file path=customXml/itemProps3.xml><?xml version="1.0" encoding="utf-8"?>
<ds:datastoreItem xmlns:ds="http://schemas.openxmlformats.org/officeDocument/2006/customXml" ds:itemID="{911FC751-2169-44E6-8221-0FF8CCF661A7}">
  <ds:schemaRefs/>
</ds:datastoreItem>
</file>

<file path=customXml/itemProps4.xml><?xml version="1.0" encoding="utf-8"?>
<ds:datastoreItem xmlns:ds="http://schemas.openxmlformats.org/officeDocument/2006/customXml" ds:itemID="{9AFA7167-CCD6-47A7-8CDD-D4BD0408B101}">
  <ds:schemaRefs/>
</ds:datastoreItem>
</file>

<file path=customXml/itemProps5.xml><?xml version="1.0" encoding="utf-8"?>
<ds:datastoreItem xmlns:ds="http://schemas.openxmlformats.org/officeDocument/2006/customXml" ds:itemID="{5E19A780-C116-4D45-BD58-72866F66ABDB}">
  <ds:schemaRefs/>
</ds:datastoreItem>
</file>

<file path=customXml/itemProps6.xml><?xml version="1.0" encoding="utf-8"?>
<ds:datastoreItem xmlns:ds="http://schemas.openxmlformats.org/officeDocument/2006/customXml" ds:itemID="{7AD5CC84-15BF-44A1-8240-1413DA285906}">
  <ds:schemaRefs/>
</ds:datastoreItem>
</file>

<file path=customXml/itemProps7.xml><?xml version="1.0" encoding="utf-8"?>
<ds:datastoreItem xmlns:ds="http://schemas.openxmlformats.org/officeDocument/2006/customXml" ds:itemID="{8CAC4195-48C1-4D56-BBF0-93E58F8506CD}">
  <ds:schemaRefs/>
</ds:datastoreItem>
</file>

<file path=customXml/itemProps8.xml><?xml version="1.0" encoding="utf-8"?>
<ds:datastoreItem xmlns:ds="http://schemas.openxmlformats.org/officeDocument/2006/customXml" ds:itemID="{E93ED59B-F23A-4007-BB0E-2D5FC302BD91}">
  <ds:schemaRefs/>
</ds:datastoreItem>
</file>

<file path=customXml/itemProps9.xml><?xml version="1.0" encoding="utf-8"?>
<ds:datastoreItem xmlns:ds="http://schemas.openxmlformats.org/officeDocument/2006/customXml" ds:itemID="{8504C9C8-44BD-4661-A454-476C9D84CD1E}">
  <ds:schemaRefs/>
</ds:datastoreItem>
</file>

<file path=customXml/itemProps10.xml><?xml version="1.0" encoding="utf-8"?>
<ds:datastoreItem xmlns:ds="http://schemas.openxmlformats.org/officeDocument/2006/customXml" ds:itemID="{4AF4DBCD-98AB-4CB1-9505-000F410C3F1E}">
  <ds:schemaRefs/>
</ds:datastoreItem>
</file>

<file path=customXml/itemProps11.xml><?xml version="1.0" encoding="utf-8"?>
<ds:datastoreItem xmlns:ds="http://schemas.openxmlformats.org/officeDocument/2006/customXml" ds:itemID="{9320B3E2-C5D5-4532-A89F-39B6A526F935}">
  <ds:schemaRefs/>
</ds:datastoreItem>
</file>

<file path=customXml/itemProps12.xml><?xml version="1.0" encoding="utf-8"?>
<ds:datastoreItem xmlns:ds="http://schemas.openxmlformats.org/officeDocument/2006/customXml" ds:itemID="{3C7B0AE8-37F0-42AE-BA53-DCFC17F57D54}">
  <ds:schemaRefs/>
</ds:datastoreItem>
</file>

<file path=customXml/itemProps13.xml><?xml version="1.0" encoding="utf-8"?>
<ds:datastoreItem xmlns:ds="http://schemas.openxmlformats.org/officeDocument/2006/customXml" ds:itemID="{66ADC4EA-DD9B-4785-A19A-78AAAA9B4A3C}">
  <ds:schemaRefs/>
</ds:datastoreItem>
</file>

<file path=customXml/itemProps14.xml><?xml version="1.0" encoding="utf-8"?>
<ds:datastoreItem xmlns:ds="http://schemas.openxmlformats.org/officeDocument/2006/customXml" ds:itemID="{266C96EB-96DD-471F-8313-9B3AAC9F5A30}">
  <ds:schemaRefs/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1771</TotalTime>
  <Words>780</Words>
  <Application>Microsoft Office PowerPoint</Application>
  <PresentationFormat>Předvádění na obrazovce (4:3)</PresentationFormat>
  <Paragraphs>136</Paragraphs>
  <Slides>9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3</vt:i4>
      </vt:variant>
      <vt:variant>
        <vt:lpstr>Nadpisy snímků</vt:lpstr>
      </vt:variant>
      <vt:variant>
        <vt:i4>9</vt:i4>
      </vt:variant>
    </vt:vector>
  </HeadingPairs>
  <TitlesOfParts>
    <vt:vector size="12" baseType="lpstr">
      <vt:lpstr>prezentace_vzor_v1</vt:lpstr>
      <vt:lpstr>1_prezentace_vzor_v1</vt:lpstr>
      <vt:lpstr>Medián</vt:lpstr>
      <vt:lpstr> </vt:lpstr>
      <vt:lpstr>ANOTACE:</vt:lpstr>
      <vt:lpstr>Countable/ Uncountable nouns</vt:lpstr>
      <vt:lpstr>Countable/ Uncountable nouns</vt:lpstr>
      <vt:lpstr>Countable/ Uncountable nouns</vt:lpstr>
      <vt:lpstr>Much / Many – a few/ a little</vt:lpstr>
      <vt:lpstr>Much / Many – a few/ a little</vt:lpstr>
      <vt:lpstr> MAKE DIALOGUES </vt:lpstr>
      <vt:lpstr>CITACE: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 </dc:title>
  <cp:lastModifiedBy>Sachy</cp:lastModifiedBy>
  <cp:revision>405</cp:revision>
  <dcterms:created xsi:type="dcterms:W3CDTF">2011-08-31T08:42:42Z</dcterms:created>
  <dcterms:modified xsi:type="dcterms:W3CDTF">2013-06-09T21:34:44Z</dcterms:modified>
</cp:coreProperties>
</file>