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ppt/diagrams/drawing2.xml" ContentType="application/vnd.ms-office.drawingml.diagramDrawing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diagrams/colors2.xml" ContentType="application/vnd.openxmlformats-officedocument.drawingml.diagramColors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diagrams/drawing1.xml" ContentType="application/vnd.ms-office.drawingml.diagramDrawing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Override PartName="/ppt/diagrams/layout2.xml" ContentType="application/vnd.openxmlformats-officedocument.drawingml.diagramLayout+xml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8.xml" ContentType="application/vnd.openxmlformats-officedocument.presentationml.tags+xml"/>
  <Override PartName="/ppt/slideLayouts/slideLayout40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41" r:id="rId17"/>
  </p:sldMasterIdLst>
  <p:sldIdLst>
    <p:sldId id="256" r:id="rId18"/>
    <p:sldId id="279" r:id="rId19"/>
    <p:sldId id="288" r:id="rId20"/>
    <p:sldId id="284" r:id="rId21"/>
    <p:sldId id="291" r:id="rId22"/>
    <p:sldId id="292" r:id="rId23"/>
    <p:sldId id="286" r:id="rId24"/>
    <p:sldId id="287" r:id="rId25"/>
    <p:sldId id="26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6E66B"/>
    <a:srgbClr val="66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64" d="100"/>
          <a:sy n="64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58F16-6EBE-4BFC-A304-0F9A96451D7C}" type="doc">
      <dgm:prSet loTypeId="urn:microsoft.com/office/officeart/2005/8/layout/gear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327205-1DA5-444B-8358-3610912F7818}">
      <dgm:prSet phldrT="[Text]" custT="1"/>
      <dgm:spPr/>
      <dgm:t>
        <a:bodyPr/>
        <a:lstStyle/>
        <a:p>
          <a:r>
            <a:rPr lang="en-GB" sz="2400" noProof="0" dirty="0" smtClean="0">
              <a:solidFill>
                <a:srgbClr val="FF0000"/>
              </a:solidFill>
            </a:rPr>
            <a:t>You can learn this language easily.</a:t>
          </a:r>
          <a:endParaRPr lang="en-GB" sz="2400" noProof="0" dirty="0">
            <a:solidFill>
              <a:srgbClr val="FF0000"/>
            </a:solidFill>
          </a:endParaRPr>
        </a:p>
      </dgm:t>
    </dgm:pt>
    <dgm:pt modelId="{21EE884D-47B2-41FE-9D06-02BC9810092E}" type="parTrans" cxnId="{5EB35988-BEC8-44B3-8951-4CB2BC7CBB50}">
      <dgm:prSet/>
      <dgm:spPr/>
      <dgm:t>
        <a:bodyPr/>
        <a:lstStyle/>
        <a:p>
          <a:endParaRPr lang="cs-CZ"/>
        </a:p>
      </dgm:t>
    </dgm:pt>
    <dgm:pt modelId="{A2388017-79DA-443B-AF80-CCEE64DF28E4}" type="sibTrans" cxnId="{5EB35988-BEC8-44B3-8951-4CB2BC7CBB50}">
      <dgm:prSet/>
      <dgm:spPr/>
      <dgm:t>
        <a:bodyPr/>
        <a:lstStyle/>
        <a:p>
          <a:endParaRPr lang="cs-CZ"/>
        </a:p>
      </dgm:t>
    </dgm:pt>
    <dgm:pt modelId="{31F086D9-73F6-4688-B649-02CE077100DD}">
      <dgm:prSet phldrT="[Text]" custT="1"/>
      <dgm:spPr/>
      <dgm:t>
        <a:bodyPr/>
        <a:lstStyle/>
        <a:p>
          <a:r>
            <a:rPr lang="en-US" sz="2400" noProof="0" dirty="0" smtClean="0">
              <a:solidFill>
                <a:srgbClr val="FF0000"/>
              </a:solidFill>
            </a:rPr>
            <a:t>It’s an easy language.</a:t>
          </a:r>
          <a:endParaRPr lang="cs-CZ" sz="2400" noProof="0" dirty="0" smtClean="0">
            <a:solidFill>
              <a:srgbClr val="FF0000"/>
            </a:solidFill>
          </a:endParaRPr>
        </a:p>
      </dgm:t>
    </dgm:pt>
    <dgm:pt modelId="{3E865354-ADAD-4887-85D6-DB3809DA3502}" type="parTrans" cxnId="{0B82A8CE-7CB6-4114-B5A2-F5B8C5234F6B}">
      <dgm:prSet/>
      <dgm:spPr/>
      <dgm:t>
        <a:bodyPr/>
        <a:lstStyle/>
        <a:p>
          <a:endParaRPr lang="cs-CZ"/>
        </a:p>
      </dgm:t>
    </dgm:pt>
    <dgm:pt modelId="{1D799545-271B-4374-9109-4618F66B4938}" type="sibTrans" cxnId="{0B82A8CE-7CB6-4114-B5A2-F5B8C5234F6B}">
      <dgm:prSet/>
      <dgm:spPr/>
      <dgm:t>
        <a:bodyPr/>
        <a:lstStyle/>
        <a:p>
          <a:endParaRPr lang="cs-CZ"/>
        </a:p>
      </dgm:t>
    </dgm:pt>
    <dgm:pt modelId="{C73C35A4-C0ED-4F6D-A007-876E05587B1B}">
      <dgm:prSet phldrT="[Text]"/>
      <dgm:spPr/>
      <dgm:t>
        <a:bodyPr/>
        <a:lstStyle/>
        <a:p>
          <a:r>
            <a:rPr lang="en-GB" noProof="0" dirty="0" smtClean="0">
              <a:solidFill>
                <a:srgbClr val="FF0000"/>
              </a:solidFill>
            </a:rPr>
            <a:t>Could you speak slowly, please?</a:t>
          </a:r>
          <a:endParaRPr lang="en-GB" noProof="0" dirty="0">
            <a:solidFill>
              <a:srgbClr val="FF0000"/>
            </a:solidFill>
          </a:endParaRPr>
        </a:p>
      </dgm:t>
    </dgm:pt>
    <dgm:pt modelId="{66D02C94-5AC8-4391-9DB1-DA40D8869872}" type="parTrans" cxnId="{BEBEA210-A340-431E-B34F-20BA78ED9640}">
      <dgm:prSet/>
      <dgm:spPr/>
      <dgm:t>
        <a:bodyPr/>
        <a:lstStyle/>
        <a:p>
          <a:endParaRPr lang="cs-CZ"/>
        </a:p>
      </dgm:t>
    </dgm:pt>
    <dgm:pt modelId="{65ACD535-231F-4A3C-8E17-927D14E59ACF}" type="sibTrans" cxnId="{BEBEA210-A340-431E-B34F-20BA78ED9640}">
      <dgm:prSet/>
      <dgm:spPr/>
      <dgm:t>
        <a:bodyPr/>
        <a:lstStyle/>
        <a:p>
          <a:endParaRPr lang="cs-CZ"/>
        </a:p>
      </dgm:t>
    </dgm:pt>
    <dgm:pt modelId="{D14B6CC7-C9A4-41EC-9F42-46465DB99BDA}" type="pres">
      <dgm:prSet presAssocID="{D0F58F16-6EBE-4BFC-A304-0F9A96451D7C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686394-33ED-4734-9F0E-DFADE841BF9D}" type="pres">
      <dgm:prSet presAssocID="{C7327205-1DA5-444B-8358-3610912F7818}" presName="gear1" presStyleLbl="node1" presStyleIdx="0" presStyleCnt="3" custScaleX="97152" custScaleY="65443" custLinFactNeighborX="-4398" custLinFactNeighborY="-2198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A5BFB-F184-4135-BF28-29543164E4AC}" type="pres">
      <dgm:prSet presAssocID="{C7327205-1DA5-444B-8358-3610912F7818}" presName="gear1srcNode" presStyleLbl="node1" presStyleIdx="0" presStyleCnt="3"/>
      <dgm:spPr/>
      <dgm:t>
        <a:bodyPr/>
        <a:lstStyle/>
        <a:p>
          <a:endParaRPr lang="cs-CZ"/>
        </a:p>
      </dgm:t>
    </dgm:pt>
    <dgm:pt modelId="{79B1CBBD-4A32-4876-A7E6-CB5DB5D65E7A}" type="pres">
      <dgm:prSet presAssocID="{C7327205-1DA5-444B-8358-3610912F7818}" presName="gear1dstNode" presStyleLbl="node1" presStyleIdx="0" presStyleCnt="3"/>
      <dgm:spPr/>
      <dgm:t>
        <a:bodyPr/>
        <a:lstStyle/>
        <a:p>
          <a:endParaRPr lang="cs-CZ"/>
        </a:p>
      </dgm:t>
    </dgm:pt>
    <dgm:pt modelId="{B2095080-2A28-44BE-89B6-5453E47C468F}" type="pres">
      <dgm:prSet presAssocID="{31F086D9-73F6-4688-B649-02CE077100DD}" presName="gear2" presStyleLbl="node1" presStyleIdx="1" presStyleCnt="3" custScaleX="136597" custScaleY="94146" custLinFactNeighborX="-5716" custLinFactNeighborY="-4608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4BF82-0AB9-41AC-9704-A7D47B7CA72E}" type="pres">
      <dgm:prSet presAssocID="{31F086D9-73F6-4688-B649-02CE077100DD}" presName="gear2srcNode" presStyleLbl="node1" presStyleIdx="1" presStyleCnt="3"/>
      <dgm:spPr/>
      <dgm:t>
        <a:bodyPr/>
        <a:lstStyle/>
        <a:p>
          <a:endParaRPr lang="cs-CZ"/>
        </a:p>
      </dgm:t>
    </dgm:pt>
    <dgm:pt modelId="{0C4D1BD6-D873-4E1E-A871-3F5F45B3C87B}" type="pres">
      <dgm:prSet presAssocID="{31F086D9-73F6-4688-B649-02CE077100DD}" presName="gear2dstNode" presStyleLbl="node1" presStyleIdx="1" presStyleCnt="3"/>
      <dgm:spPr/>
      <dgm:t>
        <a:bodyPr/>
        <a:lstStyle/>
        <a:p>
          <a:endParaRPr lang="cs-CZ"/>
        </a:p>
      </dgm:t>
    </dgm:pt>
    <dgm:pt modelId="{B70E40E8-32DB-42A7-A3A5-468AF52B545C}" type="pres">
      <dgm:prSet presAssocID="{C73C35A4-C0ED-4F6D-A007-876E05587B1B}" presName="gear3" presStyleLbl="node1" presStyleIdx="2" presStyleCnt="3" custScaleX="125989" custScaleY="106333" custLinFactY="31019" custLinFactNeighborX="-59859" custLinFactNeighborY="100000"/>
      <dgm:spPr/>
      <dgm:t>
        <a:bodyPr/>
        <a:lstStyle/>
        <a:p>
          <a:endParaRPr lang="cs-CZ"/>
        </a:p>
      </dgm:t>
    </dgm:pt>
    <dgm:pt modelId="{34E925BD-4E31-4CFF-AC51-D2F3D0E2EDBB}" type="pres">
      <dgm:prSet presAssocID="{C73C35A4-C0ED-4F6D-A007-876E05587B1B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37623-01D2-41D0-B6F4-72044717A2BE}" type="pres">
      <dgm:prSet presAssocID="{C73C35A4-C0ED-4F6D-A007-876E05587B1B}" presName="gear3srcNode" presStyleLbl="node1" presStyleIdx="2" presStyleCnt="3"/>
      <dgm:spPr/>
      <dgm:t>
        <a:bodyPr/>
        <a:lstStyle/>
        <a:p>
          <a:endParaRPr lang="cs-CZ"/>
        </a:p>
      </dgm:t>
    </dgm:pt>
    <dgm:pt modelId="{825D9FC9-D7C6-4118-BE20-D891E2EBF2D1}" type="pres">
      <dgm:prSet presAssocID="{C73C35A4-C0ED-4F6D-A007-876E05587B1B}" presName="gear3dstNode" presStyleLbl="node1" presStyleIdx="2" presStyleCnt="3"/>
      <dgm:spPr/>
      <dgm:t>
        <a:bodyPr/>
        <a:lstStyle/>
        <a:p>
          <a:endParaRPr lang="cs-CZ"/>
        </a:p>
      </dgm:t>
    </dgm:pt>
    <dgm:pt modelId="{8EABB32D-9935-4044-B962-89F8CDA0B173}" type="pres">
      <dgm:prSet presAssocID="{A2388017-79DA-443B-AF80-CCEE64DF28E4}" presName="connector1" presStyleLbl="sibTrans2D1" presStyleIdx="0" presStyleCnt="3" custLinFactNeighborX="-9825" custLinFactNeighborY="-15382"/>
      <dgm:spPr/>
      <dgm:t>
        <a:bodyPr/>
        <a:lstStyle/>
        <a:p>
          <a:endParaRPr lang="cs-CZ"/>
        </a:p>
      </dgm:t>
    </dgm:pt>
    <dgm:pt modelId="{1C92017C-DBF1-4C20-BCBB-80F38E8CC948}" type="pres">
      <dgm:prSet presAssocID="{1D799545-271B-4374-9109-4618F66B4938}" presName="connector2" presStyleLbl="sibTrans2D1" presStyleIdx="1" presStyleCnt="3" custLinFactNeighborX="12285" custLinFactNeighborY="-66934"/>
      <dgm:spPr/>
      <dgm:t>
        <a:bodyPr/>
        <a:lstStyle/>
        <a:p>
          <a:endParaRPr lang="cs-CZ"/>
        </a:p>
      </dgm:t>
    </dgm:pt>
    <dgm:pt modelId="{3A04B423-7C09-4A05-8CCE-695B194EEFE6}" type="pres">
      <dgm:prSet presAssocID="{65ACD535-231F-4A3C-8E17-927D14E59ACF}" presName="connector3" presStyleLbl="sibTrans2D1" presStyleIdx="2" presStyleCnt="3" custAng="1730325" custLinFactNeighborX="-49571" custLinFactNeighborY="89254"/>
      <dgm:spPr/>
      <dgm:t>
        <a:bodyPr/>
        <a:lstStyle/>
        <a:p>
          <a:endParaRPr lang="cs-CZ"/>
        </a:p>
      </dgm:t>
    </dgm:pt>
  </dgm:ptLst>
  <dgm:cxnLst>
    <dgm:cxn modelId="{1E657682-E386-4EBC-B74A-FA3E0672BD1C}" type="presOf" srcId="{C7327205-1DA5-444B-8358-3610912F7818}" destId="{204A5BFB-F184-4135-BF28-29543164E4AC}" srcOrd="1" destOrd="0" presId="urn:microsoft.com/office/officeart/2005/8/layout/gear1"/>
    <dgm:cxn modelId="{F4FC4A07-7DB3-44F0-92ED-FC1B1EAB2064}" type="presOf" srcId="{65ACD535-231F-4A3C-8E17-927D14E59ACF}" destId="{3A04B423-7C09-4A05-8CCE-695B194EEFE6}" srcOrd="0" destOrd="0" presId="urn:microsoft.com/office/officeart/2005/8/layout/gear1"/>
    <dgm:cxn modelId="{FEDFCA75-8E88-41C8-878D-7878150DA79B}" type="presOf" srcId="{A2388017-79DA-443B-AF80-CCEE64DF28E4}" destId="{8EABB32D-9935-4044-B962-89F8CDA0B173}" srcOrd="0" destOrd="0" presId="urn:microsoft.com/office/officeart/2005/8/layout/gear1"/>
    <dgm:cxn modelId="{4A96AE57-4AE1-4301-8681-AC81FC9B3A7E}" type="presOf" srcId="{C7327205-1DA5-444B-8358-3610912F7818}" destId="{9C686394-33ED-4734-9F0E-DFADE841BF9D}" srcOrd="0" destOrd="0" presId="urn:microsoft.com/office/officeart/2005/8/layout/gear1"/>
    <dgm:cxn modelId="{5EB35988-BEC8-44B3-8951-4CB2BC7CBB50}" srcId="{D0F58F16-6EBE-4BFC-A304-0F9A96451D7C}" destId="{C7327205-1DA5-444B-8358-3610912F7818}" srcOrd="0" destOrd="0" parTransId="{21EE884D-47B2-41FE-9D06-02BC9810092E}" sibTransId="{A2388017-79DA-443B-AF80-CCEE64DF28E4}"/>
    <dgm:cxn modelId="{0B82A8CE-7CB6-4114-B5A2-F5B8C5234F6B}" srcId="{D0F58F16-6EBE-4BFC-A304-0F9A96451D7C}" destId="{31F086D9-73F6-4688-B649-02CE077100DD}" srcOrd="1" destOrd="0" parTransId="{3E865354-ADAD-4887-85D6-DB3809DA3502}" sibTransId="{1D799545-271B-4374-9109-4618F66B4938}"/>
    <dgm:cxn modelId="{26C88FF1-82C3-42E4-9DFD-711403544F3F}" type="presOf" srcId="{31F086D9-73F6-4688-B649-02CE077100DD}" destId="{B034BF82-0AB9-41AC-9704-A7D47B7CA72E}" srcOrd="1" destOrd="0" presId="urn:microsoft.com/office/officeart/2005/8/layout/gear1"/>
    <dgm:cxn modelId="{8EFAF5B7-7608-4834-B2C3-1BC5E11F0F15}" type="presOf" srcId="{C7327205-1DA5-444B-8358-3610912F7818}" destId="{79B1CBBD-4A32-4876-A7E6-CB5DB5D65E7A}" srcOrd="2" destOrd="0" presId="urn:microsoft.com/office/officeart/2005/8/layout/gear1"/>
    <dgm:cxn modelId="{BEBEA210-A340-431E-B34F-20BA78ED9640}" srcId="{D0F58F16-6EBE-4BFC-A304-0F9A96451D7C}" destId="{C73C35A4-C0ED-4F6D-A007-876E05587B1B}" srcOrd="2" destOrd="0" parTransId="{66D02C94-5AC8-4391-9DB1-DA40D8869872}" sibTransId="{65ACD535-231F-4A3C-8E17-927D14E59ACF}"/>
    <dgm:cxn modelId="{1D2E48B4-EC0D-4D91-886E-93F68ECD5DA0}" type="presOf" srcId="{C73C35A4-C0ED-4F6D-A007-876E05587B1B}" destId="{B70E40E8-32DB-42A7-A3A5-468AF52B545C}" srcOrd="0" destOrd="0" presId="urn:microsoft.com/office/officeart/2005/8/layout/gear1"/>
    <dgm:cxn modelId="{63A8EA56-77E8-4F2E-9182-2B50C0D80DB6}" type="presOf" srcId="{C73C35A4-C0ED-4F6D-A007-876E05587B1B}" destId="{34E925BD-4E31-4CFF-AC51-D2F3D0E2EDBB}" srcOrd="1" destOrd="0" presId="urn:microsoft.com/office/officeart/2005/8/layout/gear1"/>
    <dgm:cxn modelId="{DCE50C0F-13BB-4CEC-91D8-DFDB6618BE8D}" type="presOf" srcId="{1D799545-271B-4374-9109-4618F66B4938}" destId="{1C92017C-DBF1-4C20-BCBB-80F38E8CC948}" srcOrd="0" destOrd="0" presId="urn:microsoft.com/office/officeart/2005/8/layout/gear1"/>
    <dgm:cxn modelId="{99344EAC-01F1-44E7-B78A-20EE8976C4B7}" type="presOf" srcId="{C73C35A4-C0ED-4F6D-A007-876E05587B1B}" destId="{BED37623-01D2-41D0-B6F4-72044717A2BE}" srcOrd="2" destOrd="0" presId="urn:microsoft.com/office/officeart/2005/8/layout/gear1"/>
    <dgm:cxn modelId="{9B17F01D-40F6-4279-ABEF-AFD3A2F6BAE1}" type="presOf" srcId="{C73C35A4-C0ED-4F6D-A007-876E05587B1B}" destId="{825D9FC9-D7C6-4118-BE20-D891E2EBF2D1}" srcOrd="3" destOrd="0" presId="urn:microsoft.com/office/officeart/2005/8/layout/gear1"/>
    <dgm:cxn modelId="{E6A8BCB8-0152-4143-9B35-D0EFF672DB46}" type="presOf" srcId="{31F086D9-73F6-4688-B649-02CE077100DD}" destId="{B2095080-2A28-44BE-89B6-5453E47C468F}" srcOrd="0" destOrd="0" presId="urn:microsoft.com/office/officeart/2005/8/layout/gear1"/>
    <dgm:cxn modelId="{CCB505BD-4C2A-4114-A3DD-79FC1FCB463B}" type="presOf" srcId="{D0F58F16-6EBE-4BFC-A304-0F9A96451D7C}" destId="{D14B6CC7-C9A4-41EC-9F42-46465DB99BDA}" srcOrd="0" destOrd="0" presId="urn:microsoft.com/office/officeart/2005/8/layout/gear1"/>
    <dgm:cxn modelId="{5EA164AB-C76A-48AA-B17C-9125B42E968E}" type="presOf" srcId="{31F086D9-73F6-4688-B649-02CE077100DD}" destId="{0C4D1BD6-D873-4E1E-A871-3F5F45B3C87B}" srcOrd="2" destOrd="0" presId="urn:microsoft.com/office/officeart/2005/8/layout/gear1"/>
    <dgm:cxn modelId="{5EF00CC3-EDFD-4371-B17F-3ACAA5D67E51}" type="presParOf" srcId="{D14B6CC7-C9A4-41EC-9F42-46465DB99BDA}" destId="{9C686394-33ED-4734-9F0E-DFADE841BF9D}" srcOrd="0" destOrd="0" presId="urn:microsoft.com/office/officeart/2005/8/layout/gear1"/>
    <dgm:cxn modelId="{A2DB3888-634E-4B76-8534-0221E58CDE91}" type="presParOf" srcId="{D14B6CC7-C9A4-41EC-9F42-46465DB99BDA}" destId="{204A5BFB-F184-4135-BF28-29543164E4AC}" srcOrd="1" destOrd="0" presId="urn:microsoft.com/office/officeart/2005/8/layout/gear1"/>
    <dgm:cxn modelId="{4312D695-7DE4-4FB9-84A0-A155134D8CD6}" type="presParOf" srcId="{D14B6CC7-C9A4-41EC-9F42-46465DB99BDA}" destId="{79B1CBBD-4A32-4876-A7E6-CB5DB5D65E7A}" srcOrd="2" destOrd="0" presId="urn:microsoft.com/office/officeart/2005/8/layout/gear1"/>
    <dgm:cxn modelId="{55C734F3-9B6A-40C0-B5D4-AA16CC8CA437}" type="presParOf" srcId="{D14B6CC7-C9A4-41EC-9F42-46465DB99BDA}" destId="{B2095080-2A28-44BE-89B6-5453E47C468F}" srcOrd="3" destOrd="0" presId="urn:microsoft.com/office/officeart/2005/8/layout/gear1"/>
    <dgm:cxn modelId="{97D9AA2A-7B3A-43ED-88B4-33B8F4AFFDF2}" type="presParOf" srcId="{D14B6CC7-C9A4-41EC-9F42-46465DB99BDA}" destId="{B034BF82-0AB9-41AC-9704-A7D47B7CA72E}" srcOrd="4" destOrd="0" presId="urn:microsoft.com/office/officeart/2005/8/layout/gear1"/>
    <dgm:cxn modelId="{C6965AF4-13B1-43B7-8874-F3DFCBA581E1}" type="presParOf" srcId="{D14B6CC7-C9A4-41EC-9F42-46465DB99BDA}" destId="{0C4D1BD6-D873-4E1E-A871-3F5F45B3C87B}" srcOrd="5" destOrd="0" presId="urn:microsoft.com/office/officeart/2005/8/layout/gear1"/>
    <dgm:cxn modelId="{3DA4EF99-77EC-40AA-9BBF-F6BCC4D58122}" type="presParOf" srcId="{D14B6CC7-C9A4-41EC-9F42-46465DB99BDA}" destId="{B70E40E8-32DB-42A7-A3A5-468AF52B545C}" srcOrd="6" destOrd="0" presId="urn:microsoft.com/office/officeart/2005/8/layout/gear1"/>
    <dgm:cxn modelId="{92FA0145-35B3-4E40-BF43-E12CA0BD4C8B}" type="presParOf" srcId="{D14B6CC7-C9A4-41EC-9F42-46465DB99BDA}" destId="{34E925BD-4E31-4CFF-AC51-D2F3D0E2EDBB}" srcOrd="7" destOrd="0" presId="urn:microsoft.com/office/officeart/2005/8/layout/gear1"/>
    <dgm:cxn modelId="{CC3CB07E-7DD8-47C1-A3B2-7D9985702410}" type="presParOf" srcId="{D14B6CC7-C9A4-41EC-9F42-46465DB99BDA}" destId="{BED37623-01D2-41D0-B6F4-72044717A2BE}" srcOrd="8" destOrd="0" presId="urn:microsoft.com/office/officeart/2005/8/layout/gear1"/>
    <dgm:cxn modelId="{D0EC9A85-058D-49E7-A5F3-EF4F00182E7F}" type="presParOf" srcId="{D14B6CC7-C9A4-41EC-9F42-46465DB99BDA}" destId="{825D9FC9-D7C6-4118-BE20-D891E2EBF2D1}" srcOrd="9" destOrd="0" presId="urn:microsoft.com/office/officeart/2005/8/layout/gear1"/>
    <dgm:cxn modelId="{470D4D26-05D9-4D30-A92D-75D661739F74}" type="presParOf" srcId="{D14B6CC7-C9A4-41EC-9F42-46465DB99BDA}" destId="{8EABB32D-9935-4044-B962-89F8CDA0B173}" srcOrd="10" destOrd="0" presId="urn:microsoft.com/office/officeart/2005/8/layout/gear1"/>
    <dgm:cxn modelId="{FD8A7423-1078-477E-85A8-946A570D6E3F}" type="presParOf" srcId="{D14B6CC7-C9A4-41EC-9F42-46465DB99BDA}" destId="{1C92017C-DBF1-4C20-BCBB-80F38E8CC948}" srcOrd="11" destOrd="0" presId="urn:microsoft.com/office/officeart/2005/8/layout/gear1"/>
    <dgm:cxn modelId="{03727A50-F2C4-40FE-8FBF-029B0430DBFE}" type="presParOf" srcId="{D14B6CC7-C9A4-41EC-9F42-46465DB99BDA}" destId="{3A04B423-7C09-4A05-8CCE-695B194EEFE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117395-2D7A-4CCA-8178-634D43DF2B4D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D2A5EDF3-4EF0-4289-9B28-44C0CE021B9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400" noProof="0" dirty="0" smtClean="0"/>
            <a:t>I play the guitar a bit. He sings a little.</a:t>
          </a:r>
          <a:endParaRPr lang="en-GB" sz="2400" noProof="0" dirty="0"/>
        </a:p>
      </dgm:t>
    </dgm:pt>
    <dgm:pt modelId="{B581F288-607B-4659-859A-8C8F294343CE}" type="parTrans" cxnId="{FDF3E247-EF39-4E02-9668-6D9AECC30ED6}">
      <dgm:prSet/>
      <dgm:spPr/>
      <dgm:t>
        <a:bodyPr/>
        <a:lstStyle/>
        <a:p>
          <a:endParaRPr lang="cs-CZ"/>
        </a:p>
      </dgm:t>
    </dgm:pt>
    <dgm:pt modelId="{5580E76B-8966-43B0-A908-F5AEEADE2DE6}" type="sibTrans" cxnId="{FDF3E247-EF39-4E02-9668-6D9AECC30ED6}">
      <dgm:prSet/>
      <dgm:spPr/>
      <dgm:t>
        <a:bodyPr/>
        <a:lstStyle/>
        <a:p>
          <a:endParaRPr lang="cs-CZ"/>
        </a:p>
      </dgm:t>
    </dgm:pt>
    <dgm:pt modelId="{2A31AFBB-D8FF-436D-A8DE-8A679877FAD7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000" noProof="0" dirty="0" smtClean="0"/>
            <a:t>Great books for young readers. The book is very well written.</a:t>
          </a:r>
          <a:endParaRPr lang="en-GB" sz="2000" noProof="0" dirty="0"/>
        </a:p>
      </dgm:t>
    </dgm:pt>
    <dgm:pt modelId="{DFDF33A4-CFFA-4DE0-BA69-9D158D4E3B79}" type="parTrans" cxnId="{DE4FCF17-1680-4F81-AD82-062E0C7358CB}">
      <dgm:prSet/>
      <dgm:spPr/>
      <dgm:t>
        <a:bodyPr/>
        <a:lstStyle/>
        <a:p>
          <a:endParaRPr lang="cs-CZ"/>
        </a:p>
      </dgm:t>
    </dgm:pt>
    <dgm:pt modelId="{FA5DD3E3-3283-49E2-BBB3-44FF999B2AD3}" type="sibTrans" cxnId="{DE4FCF17-1680-4F81-AD82-062E0C7358CB}">
      <dgm:prSet/>
      <dgm:spPr/>
      <dgm:t>
        <a:bodyPr/>
        <a:lstStyle/>
        <a:p>
          <a:endParaRPr lang="cs-CZ"/>
        </a:p>
      </dgm:t>
    </dgm:pt>
    <dgm:pt modelId="{39A71A59-1E8B-4C0B-97ED-72797FEBB7AC}" type="pres">
      <dgm:prSet presAssocID="{67117395-2D7A-4CCA-8178-634D43DF2B4D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C281F77-F8F8-4A6A-A987-372812F3EF37}" type="pres">
      <dgm:prSet presAssocID="{D2A5EDF3-4EF0-4289-9B28-44C0CE021B98}" presName="gear1" presStyleLbl="node1" presStyleIdx="0" presStyleCnt="2" custLinFactNeighborX="6396" custLinFactNeighborY="4481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456AC-2CC7-44A8-BD55-CF20ADA607E6}" type="pres">
      <dgm:prSet presAssocID="{D2A5EDF3-4EF0-4289-9B28-44C0CE021B98}" presName="gear1srcNode" presStyleLbl="node1" presStyleIdx="0" presStyleCnt="2"/>
      <dgm:spPr/>
      <dgm:t>
        <a:bodyPr/>
        <a:lstStyle/>
        <a:p>
          <a:endParaRPr lang="cs-CZ"/>
        </a:p>
      </dgm:t>
    </dgm:pt>
    <dgm:pt modelId="{23CA01FA-AA30-4AF7-A8FF-95C5A8C805B1}" type="pres">
      <dgm:prSet presAssocID="{D2A5EDF3-4EF0-4289-9B28-44C0CE021B98}" presName="gear1dstNode" presStyleLbl="node1" presStyleIdx="0" presStyleCnt="2"/>
      <dgm:spPr/>
      <dgm:t>
        <a:bodyPr/>
        <a:lstStyle/>
        <a:p>
          <a:endParaRPr lang="cs-CZ"/>
        </a:p>
      </dgm:t>
    </dgm:pt>
    <dgm:pt modelId="{008F7027-7E3E-4BF6-9D8B-54FA427B50F9}" type="pres">
      <dgm:prSet presAssocID="{2A31AFBB-D8FF-436D-A8DE-8A679877FAD7}" presName="gear2" presStyleLbl="node1" presStyleIdx="1" presStyleCnt="2" custScaleX="206140" custScaleY="123334" custLinFactNeighborX="10285" custLinFactNeighborY="-4048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010351-EB23-4EFC-8A93-F318D74B42B2}" type="pres">
      <dgm:prSet presAssocID="{2A31AFBB-D8FF-436D-A8DE-8A679877FAD7}" presName="gear2srcNode" presStyleLbl="node1" presStyleIdx="1" presStyleCnt="2"/>
      <dgm:spPr/>
      <dgm:t>
        <a:bodyPr/>
        <a:lstStyle/>
        <a:p>
          <a:endParaRPr lang="cs-CZ"/>
        </a:p>
      </dgm:t>
    </dgm:pt>
    <dgm:pt modelId="{8D29EEDF-0B77-4821-83DB-51D98D8D6BF6}" type="pres">
      <dgm:prSet presAssocID="{2A31AFBB-D8FF-436D-A8DE-8A679877FAD7}" presName="gear2dstNode" presStyleLbl="node1" presStyleIdx="1" presStyleCnt="2"/>
      <dgm:spPr/>
      <dgm:t>
        <a:bodyPr/>
        <a:lstStyle/>
        <a:p>
          <a:endParaRPr lang="cs-CZ"/>
        </a:p>
      </dgm:t>
    </dgm:pt>
    <dgm:pt modelId="{2318D3E5-3DEC-45D3-8558-2343209C4107}" type="pres">
      <dgm:prSet presAssocID="{5580E76B-8966-43B0-A908-F5AEEADE2DE6}" presName="connector1" presStyleLbl="sibTrans2D1" presStyleIdx="0" presStyleCnt="2" custLinFactNeighborX="-159" custLinFactNeighborY="-1634"/>
      <dgm:spPr/>
      <dgm:t>
        <a:bodyPr/>
        <a:lstStyle/>
        <a:p>
          <a:endParaRPr lang="cs-CZ"/>
        </a:p>
      </dgm:t>
    </dgm:pt>
    <dgm:pt modelId="{94156E67-3193-40DF-8FA9-0E1E945359FC}" type="pres">
      <dgm:prSet presAssocID="{FA5DD3E3-3283-49E2-BBB3-44FF999B2AD3}" presName="connector2" presStyleLbl="sibTrans2D1" presStyleIdx="1" presStyleCnt="2" custLinFactNeighborX="-29899" custLinFactNeighborY="-18866"/>
      <dgm:spPr/>
      <dgm:t>
        <a:bodyPr/>
        <a:lstStyle/>
        <a:p>
          <a:endParaRPr lang="cs-CZ"/>
        </a:p>
      </dgm:t>
    </dgm:pt>
  </dgm:ptLst>
  <dgm:cxnLst>
    <dgm:cxn modelId="{897154FD-D752-4965-B5E5-318A13AC444F}" type="presOf" srcId="{D2A5EDF3-4EF0-4289-9B28-44C0CE021B98}" destId="{9B6456AC-2CC7-44A8-BD55-CF20ADA607E6}" srcOrd="1" destOrd="0" presId="urn:microsoft.com/office/officeart/2005/8/layout/gear1"/>
    <dgm:cxn modelId="{02EF84BB-5B88-4F36-A988-2D35D21B6604}" type="presOf" srcId="{5580E76B-8966-43B0-A908-F5AEEADE2DE6}" destId="{2318D3E5-3DEC-45D3-8558-2343209C4107}" srcOrd="0" destOrd="0" presId="urn:microsoft.com/office/officeart/2005/8/layout/gear1"/>
    <dgm:cxn modelId="{AE35C32A-AC5D-4B1C-AE7E-38FE87505D9B}" type="presOf" srcId="{2A31AFBB-D8FF-436D-A8DE-8A679877FAD7}" destId="{46010351-EB23-4EFC-8A93-F318D74B42B2}" srcOrd="1" destOrd="0" presId="urn:microsoft.com/office/officeart/2005/8/layout/gear1"/>
    <dgm:cxn modelId="{442314BC-14C7-41A8-8B45-EE486592A78B}" type="presOf" srcId="{FA5DD3E3-3283-49E2-BBB3-44FF999B2AD3}" destId="{94156E67-3193-40DF-8FA9-0E1E945359FC}" srcOrd="0" destOrd="0" presId="urn:microsoft.com/office/officeart/2005/8/layout/gear1"/>
    <dgm:cxn modelId="{6C44FDFB-B6B6-4D17-90E3-442AEAE7D94A}" type="presOf" srcId="{2A31AFBB-D8FF-436D-A8DE-8A679877FAD7}" destId="{008F7027-7E3E-4BF6-9D8B-54FA427B50F9}" srcOrd="0" destOrd="0" presId="urn:microsoft.com/office/officeart/2005/8/layout/gear1"/>
    <dgm:cxn modelId="{30742AA4-8F82-474B-A6F7-2BCDFB50AB99}" type="presOf" srcId="{D2A5EDF3-4EF0-4289-9B28-44C0CE021B98}" destId="{1C281F77-F8F8-4A6A-A987-372812F3EF37}" srcOrd="0" destOrd="0" presId="urn:microsoft.com/office/officeart/2005/8/layout/gear1"/>
    <dgm:cxn modelId="{DE4FCF17-1680-4F81-AD82-062E0C7358CB}" srcId="{67117395-2D7A-4CCA-8178-634D43DF2B4D}" destId="{2A31AFBB-D8FF-436D-A8DE-8A679877FAD7}" srcOrd="1" destOrd="0" parTransId="{DFDF33A4-CFFA-4DE0-BA69-9D158D4E3B79}" sibTransId="{FA5DD3E3-3283-49E2-BBB3-44FF999B2AD3}"/>
    <dgm:cxn modelId="{42C375DD-6BAD-4A13-B71E-297FE642EE49}" type="presOf" srcId="{D2A5EDF3-4EF0-4289-9B28-44C0CE021B98}" destId="{23CA01FA-AA30-4AF7-A8FF-95C5A8C805B1}" srcOrd="2" destOrd="0" presId="urn:microsoft.com/office/officeart/2005/8/layout/gear1"/>
    <dgm:cxn modelId="{FDF3E247-EF39-4E02-9668-6D9AECC30ED6}" srcId="{67117395-2D7A-4CCA-8178-634D43DF2B4D}" destId="{D2A5EDF3-4EF0-4289-9B28-44C0CE021B98}" srcOrd="0" destOrd="0" parTransId="{B581F288-607B-4659-859A-8C8F294343CE}" sibTransId="{5580E76B-8966-43B0-A908-F5AEEADE2DE6}"/>
    <dgm:cxn modelId="{CF0F93B2-6624-45C9-B661-CC7027FBC4D0}" type="presOf" srcId="{2A31AFBB-D8FF-436D-A8DE-8A679877FAD7}" destId="{8D29EEDF-0B77-4821-83DB-51D98D8D6BF6}" srcOrd="2" destOrd="0" presId="urn:microsoft.com/office/officeart/2005/8/layout/gear1"/>
    <dgm:cxn modelId="{BEE7DBB6-93B8-4D2F-841A-511BCD859A36}" type="presOf" srcId="{67117395-2D7A-4CCA-8178-634D43DF2B4D}" destId="{39A71A59-1E8B-4C0B-97ED-72797FEBB7AC}" srcOrd="0" destOrd="0" presId="urn:microsoft.com/office/officeart/2005/8/layout/gear1"/>
    <dgm:cxn modelId="{CFDCFE14-7E3E-4F03-80AF-B140E802436E}" type="presParOf" srcId="{39A71A59-1E8B-4C0B-97ED-72797FEBB7AC}" destId="{1C281F77-F8F8-4A6A-A987-372812F3EF37}" srcOrd="0" destOrd="0" presId="urn:microsoft.com/office/officeart/2005/8/layout/gear1"/>
    <dgm:cxn modelId="{697E2E18-74CA-47E4-9F80-ADAACDADC1CD}" type="presParOf" srcId="{39A71A59-1E8B-4C0B-97ED-72797FEBB7AC}" destId="{9B6456AC-2CC7-44A8-BD55-CF20ADA607E6}" srcOrd="1" destOrd="0" presId="urn:microsoft.com/office/officeart/2005/8/layout/gear1"/>
    <dgm:cxn modelId="{AE1A5A69-CAE4-4E4B-98CB-2540C7967097}" type="presParOf" srcId="{39A71A59-1E8B-4C0B-97ED-72797FEBB7AC}" destId="{23CA01FA-AA30-4AF7-A8FF-95C5A8C805B1}" srcOrd="2" destOrd="0" presId="urn:microsoft.com/office/officeart/2005/8/layout/gear1"/>
    <dgm:cxn modelId="{4E1092E6-1AE6-4B4E-A0BC-5F1BA15F2B1E}" type="presParOf" srcId="{39A71A59-1E8B-4C0B-97ED-72797FEBB7AC}" destId="{008F7027-7E3E-4BF6-9D8B-54FA427B50F9}" srcOrd="3" destOrd="0" presId="urn:microsoft.com/office/officeart/2005/8/layout/gear1"/>
    <dgm:cxn modelId="{12FADE02-7B55-40B5-9DAE-B067D7EAF09C}" type="presParOf" srcId="{39A71A59-1E8B-4C0B-97ED-72797FEBB7AC}" destId="{46010351-EB23-4EFC-8A93-F318D74B42B2}" srcOrd="4" destOrd="0" presId="urn:microsoft.com/office/officeart/2005/8/layout/gear1"/>
    <dgm:cxn modelId="{C748D0C7-EE39-4E09-B21F-F976DF43CB22}" type="presParOf" srcId="{39A71A59-1E8B-4C0B-97ED-72797FEBB7AC}" destId="{8D29EEDF-0B77-4821-83DB-51D98D8D6BF6}" srcOrd="5" destOrd="0" presId="urn:microsoft.com/office/officeart/2005/8/layout/gear1"/>
    <dgm:cxn modelId="{6DDB6536-2B69-43BB-B141-C70456EE4E14}" type="presParOf" srcId="{39A71A59-1E8B-4C0B-97ED-72797FEBB7AC}" destId="{2318D3E5-3DEC-45D3-8558-2343209C4107}" srcOrd="6" destOrd="0" presId="urn:microsoft.com/office/officeart/2005/8/layout/gear1"/>
    <dgm:cxn modelId="{711BF788-3C81-48BF-B4F1-6143D117D715}" type="presParOf" srcId="{39A71A59-1E8B-4C0B-97ED-72797FEBB7AC}" destId="{94156E67-3193-40DF-8FA9-0E1E945359FC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686394-33ED-4734-9F0E-DFADE841BF9D}">
      <dsp:nvSpPr>
        <dsp:cNvPr id="0" name=""/>
        <dsp:cNvSpPr/>
      </dsp:nvSpPr>
      <dsp:spPr>
        <a:xfrm>
          <a:off x="2542135" y="3068967"/>
          <a:ext cx="2971498" cy="2060322"/>
        </a:xfrm>
        <a:prstGeom prst="gear9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rgbClr val="FF0000"/>
              </a:solidFill>
            </a:rPr>
            <a:t>You can learn this language easily.</a:t>
          </a:r>
          <a:endParaRPr lang="en-GB" sz="2400" kern="1200" noProof="0" dirty="0">
            <a:solidFill>
              <a:srgbClr val="FF0000"/>
            </a:solidFill>
          </a:endParaRPr>
        </a:p>
      </dsp:txBody>
      <dsp:txXfrm>
        <a:off x="2542135" y="3068967"/>
        <a:ext cx="2971498" cy="2060322"/>
      </dsp:txXfrm>
    </dsp:sp>
    <dsp:sp modelId="{B2095080-2A28-44BE-89B6-5453E47C468F}">
      <dsp:nvSpPr>
        <dsp:cNvPr id="0" name=""/>
        <dsp:cNvSpPr/>
      </dsp:nvSpPr>
      <dsp:spPr>
        <a:xfrm>
          <a:off x="251529" y="1484773"/>
          <a:ext cx="3127594" cy="2155615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noProof="0" dirty="0" smtClean="0">
              <a:solidFill>
                <a:srgbClr val="FF0000"/>
              </a:solidFill>
            </a:rPr>
            <a:t>It’s an easy language.</a:t>
          </a:r>
          <a:endParaRPr lang="cs-CZ" sz="2400" kern="1200" noProof="0" dirty="0" smtClean="0">
            <a:solidFill>
              <a:srgbClr val="FF0000"/>
            </a:solidFill>
          </a:endParaRPr>
        </a:p>
      </dsp:txBody>
      <dsp:txXfrm>
        <a:off x="251529" y="1484773"/>
        <a:ext cx="3127594" cy="2155615"/>
      </dsp:txXfrm>
    </dsp:sp>
    <dsp:sp modelId="{B70E40E8-32DB-42A7-A3A5-468AF52B545C}">
      <dsp:nvSpPr>
        <dsp:cNvPr id="0" name=""/>
        <dsp:cNvSpPr/>
      </dsp:nvSpPr>
      <dsp:spPr>
        <a:xfrm rot="20700000">
          <a:off x="236910" y="4096536"/>
          <a:ext cx="2987828" cy="2224061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noProof="0" dirty="0" smtClean="0">
              <a:solidFill>
                <a:srgbClr val="FF0000"/>
              </a:solidFill>
            </a:rPr>
            <a:t>Could you speak slowly, please?</a:t>
          </a:r>
          <a:endParaRPr lang="en-GB" sz="2100" kern="1200" noProof="0" dirty="0">
            <a:solidFill>
              <a:srgbClr val="FF0000"/>
            </a:solidFill>
          </a:endParaRPr>
        </a:p>
      </dsp:txBody>
      <dsp:txXfrm>
        <a:off x="937530" y="4539037"/>
        <a:ext cx="1586589" cy="1339060"/>
      </dsp:txXfrm>
    </dsp:sp>
    <dsp:sp modelId="{8EABB32D-9935-4044-B962-89F8CDA0B173}">
      <dsp:nvSpPr>
        <dsp:cNvPr id="0" name=""/>
        <dsp:cNvSpPr/>
      </dsp:nvSpPr>
      <dsp:spPr>
        <a:xfrm>
          <a:off x="2012240" y="2112331"/>
          <a:ext cx="4029786" cy="4029786"/>
        </a:xfrm>
        <a:prstGeom prst="circularArrow">
          <a:avLst>
            <a:gd name="adj1" fmla="val 4688"/>
            <a:gd name="adj2" fmla="val 299029"/>
            <a:gd name="adj3" fmla="val 2543659"/>
            <a:gd name="adj4" fmla="val 15803272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tint val="6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92017C-DBF1-4C20-BCBB-80F38E8CC948}">
      <dsp:nvSpPr>
        <dsp:cNvPr id="0" name=""/>
        <dsp:cNvSpPr/>
      </dsp:nvSpPr>
      <dsp:spPr>
        <a:xfrm>
          <a:off x="755576" y="7"/>
          <a:ext cx="2927891" cy="292789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tint val="6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04B423-7C09-4A05-8CCE-695B194EEFE6}">
      <dsp:nvSpPr>
        <dsp:cNvPr id="0" name=""/>
        <dsp:cNvSpPr/>
      </dsp:nvSpPr>
      <dsp:spPr>
        <a:xfrm rot="1730325">
          <a:off x="11" y="3212984"/>
          <a:ext cx="3156856" cy="315685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tint val="6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C281F77-F8F8-4A6A-A987-372812F3EF37}">
      <dsp:nvSpPr>
        <dsp:cNvPr id="0" name=""/>
        <dsp:cNvSpPr/>
      </dsp:nvSpPr>
      <dsp:spPr>
        <a:xfrm>
          <a:off x="2316224" y="2302735"/>
          <a:ext cx="2593808" cy="2593808"/>
        </a:xfrm>
        <a:prstGeom prst="gear9">
          <a:avLst/>
        </a:prstGeom>
        <a:solidFill>
          <a:schemeClr val="accent3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I play the guitar a bit. He sings a little.</a:t>
          </a:r>
          <a:endParaRPr lang="en-GB" sz="2400" kern="1200" noProof="0" dirty="0"/>
        </a:p>
      </dsp:txBody>
      <dsp:txXfrm>
        <a:off x="2316224" y="2302735"/>
        <a:ext cx="2593808" cy="2593808"/>
      </dsp:txXfrm>
    </dsp:sp>
    <dsp:sp modelId="{008F7027-7E3E-4BF6-9D8B-54FA427B50F9}">
      <dsp:nvSpPr>
        <dsp:cNvPr id="0" name=""/>
        <dsp:cNvSpPr/>
      </dsp:nvSpPr>
      <dsp:spPr>
        <a:xfrm>
          <a:off x="0" y="144007"/>
          <a:ext cx="3888638" cy="2326580"/>
        </a:xfrm>
        <a:prstGeom prst="gear6">
          <a:avLst/>
        </a:prstGeom>
        <a:solidFill>
          <a:schemeClr val="accent3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Great books for young readers. The book is very well written.</a:t>
          </a:r>
          <a:endParaRPr lang="en-GB" sz="2000" kern="1200" noProof="0" dirty="0"/>
        </a:p>
      </dsp:txBody>
      <dsp:txXfrm>
        <a:off x="0" y="144007"/>
        <a:ext cx="3888638" cy="2326580"/>
      </dsp:txXfrm>
    </dsp:sp>
    <dsp:sp modelId="{2318D3E5-3DEC-45D3-8558-2343209C4107}">
      <dsp:nvSpPr>
        <dsp:cNvPr id="0" name=""/>
        <dsp:cNvSpPr/>
      </dsp:nvSpPr>
      <dsp:spPr>
        <a:xfrm>
          <a:off x="2446064" y="1238872"/>
          <a:ext cx="3190384" cy="3190384"/>
        </a:xfrm>
        <a:prstGeom prst="circularArrow">
          <a:avLst>
            <a:gd name="adj1" fmla="val 4878"/>
            <a:gd name="adj2" fmla="val 312630"/>
            <a:gd name="adj3" fmla="val 3180417"/>
            <a:gd name="adj4" fmla="val 15170710"/>
            <a:gd name="adj5" fmla="val 56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56E67-3193-40DF-8FA9-0E1E945359FC}">
      <dsp:nvSpPr>
        <dsp:cNvPr id="0" name=""/>
        <dsp:cNvSpPr/>
      </dsp:nvSpPr>
      <dsp:spPr>
        <a:xfrm>
          <a:off x="-248216" y="253064"/>
          <a:ext cx="2412242" cy="2412242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F6BCBE8-30B0-4476-8762-9236B142003A}" type="datetimeFigureOut">
              <a:rPr lang="en-US" smtClean="0"/>
              <a:pPr/>
              <a:t>6/9/2013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</a:t>
            </a:r>
            <a:r>
              <a:rPr lang="cs-CZ" noProof="1" smtClean="0">
                <a:solidFill>
                  <a:srgbClr val="0070C0"/>
                </a:solidFill>
              </a:rPr>
              <a:t>PaedDr.</a:t>
            </a:r>
            <a:r>
              <a:rPr lang="cs-CZ" dirty="0" smtClean="0">
                <a:solidFill>
                  <a:srgbClr val="0070C0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</a:t>
            </a:r>
            <a:r>
              <a:rPr lang="cs-CZ" dirty="0" smtClean="0">
                <a:solidFill>
                  <a:srgbClr val="0070C0"/>
                </a:solidFill>
              </a:rPr>
              <a:t>3C_17</a:t>
            </a:r>
            <a:r>
              <a:rPr lang="en-GB" dirty="0" smtClean="0">
                <a:solidFill>
                  <a:srgbClr val="0070C0"/>
                </a:solidFill>
              </a:rPr>
              <a:t>_Adjectives and Adverbs</a:t>
            </a: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b="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6. a 9. ročníku ZŠ</a:t>
            </a:r>
            <a:endParaRPr lang="cs-CZ" b="0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147248" cy="487077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</a:t>
            </a:r>
            <a:r>
              <a:rPr lang="en-US" sz="2000" dirty="0" smtClean="0">
                <a:latin typeface="Bookman Old Style" pitchFamily="18" charset="0"/>
              </a:rPr>
              <a:t>Adjectives and Adverbs.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2) Následuje vysvětlení použití přídavných jmen a příslovcí, struktury věty a tvarů.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 – doplňování do vět dle překladu - </a:t>
            </a:r>
            <a:r>
              <a:rPr lang="en-US" sz="2000" dirty="0" smtClean="0">
                <a:latin typeface="Bookman Old Style" pitchFamily="18" charset="0"/>
              </a:rPr>
              <a:t>Adjectives and Adverbs</a:t>
            </a:r>
            <a:r>
              <a:rPr lang="cs-CZ" sz="2000" dirty="0" smtClean="0">
                <a:latin typeface="Bookman Old Style" pitchFamily="18" charset="0"/>
              </a:rPr>
              <a:t>, žáci jsou rozděleni do skupin A, B.</a:t>
            </a:r>
          </a:p>
          <a:p>
            <a:r>
              <a:rPr lang="cs-CZ" sz="2000" dirty="0" smtClean="0">
                <a:latin typeface="Bookman Old Style" pitchFamily="18" charset="0"/>
              </a:rPr>
              <a:t>Závěr – věty, dialogy, vlastní tvorba dialogů dle obr., použití přídavných jmen a příslovcí – správné postavení ve větě.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procvičení učiva </a:t>
            </a:r>
            <a:r>
              <a:rPr lang="en-US" sz="2000" dirty="0" smtClean="0">
                <a:latin typeface="Bookman Old Style" pitchFamily="18" charset="0"/>
              </a:rPr>
              <a:t>Adjectives and Adverbs</a:t>
            </a:r>
            <a:r>
              <a:rPr lang="cs-CZ" sz="2000" dirty="0" smtClean="0">
                <a:latin typeface="Bookman Old Style" pitchFamily="18" charset="0"/>
              </a:rPr>
              <a:t>.</a:t>
            </a:r>
            <a:endParaRPr lang="en-GB" sz="20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04856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Adjectives and Adverbs</a:t>
            </a:r>
            <a:endParaRPr lang="en-GB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0" y="0"/>
          <a:ext cx="5724128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042696701"/>
              </p:ext>
            </p:extLst>
          </p:nvPr>
        </p:nvGraphicFramePr>
        <p:xfrm>
          <a:off x="4427984" y="692696"/>
          <a:ext cx="4716016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Šipka doprava 8"/>
          <p:cNvSpPr/>
          <p:nvPr/>
        </p:nvSpPr>
        <p:spPr>
          <a:xfrm>
            <a:off x="4283968" y="5013176"/>
            <a:ext cx="4860032" cy="1844824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FF0000"/>
                </a:solidFill>
              </a:rPr>
              <a:t>She spoke interestingly about her ideals.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 rot="10492367">
            <a:off x="5164632" y="5289470"/>
            <a:ext cx="1368152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rgbClr val="0070C0"/>
                </a:solidFill>
              </a:rPr>
              <a:t>Adjectives and Adverbs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81759381"/>
              </p:ext>
            </p:extLst>
          </p:nvPr>
        </p:nvGraphicFramePr>
        <p:xfrm>
          <a:off x="251520" y="908720"/>
          <a:ext cx="8892480" cy="582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5520"/>
                <a:gridCol w="4596960"/>
              </a:tblGrid>
              <a:tr h="3528392"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/>
                    </a:p>
                    <a:p>
                      <a:pPr algn="ctr"/>
                      <a:r>
                        <a:rPr lang="en-GB" sz="3000" b="0" noProof="0" dirty="0" smtClean="0"/>
                        <a:t>I was extremely shy.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You are completely wet.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I am really sorry</a:t>
                      </a:r>
                      <a:r>
                        <a:rPr lang="cs-CZ" sz="3000" b="0" noProof="0" dirty="0" smtClean="0"/>
                        <a:t>.</a:t>
                      </a:r>
                      <a:endParaRPr lang="en-GB" sz="3000" b="0" noProof="0" dirty="0" smtClean="0"/>
                    </a:p>
                    <a:p>
                      <a:pPr algn="ctr"/>
                      <a:r>
                        <a:rPr lang="en-GB" sz="3000" b="0" noProof="0" dirty="0" smtClean="0"/>
                        <a:t>Jim is not very funny.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They are quite lazy.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I am a little sleepy.</a:t>
                      </a: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Byla jsem krajně nesmělá.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Jsi úplně</a:t>
                      </a:r>
                      <a:r>
                        <a:rPr lang="cs-CZ" sz="3000" b="0" baseline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zmáčený.</a:t>
                      </a:r>
                    </a:p>
                    <a:p>
                      <a:pPr algn="ctr"/>
                      <a:r>
                        <a:rPr lang="cs-CZ" sz="3000" b="0" baseline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Je mi opravdu líto.</a:t>
                      </a:r>
                    </a:p>
                    <a:p>
                      <a:pPr algn="ctr"/>
                      <a:r>
                        <a:rPr lang="cs-CZ" sz="3000" b="0" baseline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Jim není příliš zábavný.</a:t>
                      </a:r>
                    </a:p>
                    <a:p>
                      <a:pPr algn="ctr"/>
                      <a:r>
                        <a:rPr lang="cs-CZ" sz="3000" b="0" baseline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Jsou dost líní.</a:t>
                      </a:r>
                    </a:p>
                    <a:p>
                      <a:pPr algn="ctr"/>
                      <a:r>
                        <a:rPr lang="cs-CZ" sz="3000" b="0" baseline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Jsem trochu ospalá.</a:t>
                      </a:r>
                      <a:endParaRPr lang="cs-CZ" sz="3000" b="0" noProof="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996996">
                <a:tc>
                  <a:txBody>
                    <a:bodyPr/>
                    <a:lstStyle/>
                    <a:p>
                      <a:pPr algn="l"/>
                      <a:r>
                        <a:rPr lang="cs-CZ" sz="2800" b="0" noProof="1" smtClean="0">
                          <a:solidFill>
                            <a:srgbClr val="00B050"/>
                          </a:solidFill>
                        </a:rPr>
                        <a:t>Adverbs:</a:t>
                      </a:r>
                    </a:p>
                    <a:p>
                      <a:pPr algn="ctr"/>
                      <a:r>
                        <a:rPr lang="cs-CZ" sz="2000" b="0" noProof="1" smtClean="0">
                          <a:solidFill>
                            <a:srgbClr val="00B050"/>
                          </a:solidFill>
                        </a:rPr>
                        <a:t>How?</a:t>
                      </a:r>
                      <a:r>
                        <a:rPr lang="cs-CZ" sz="2000" b="0" baseline="0" noProof="1" smtClean="0">
                          <a:solidFill>
                            <a:srgbClr val="00B050"/>
                          </a:solidFill>
                        </a:rPr>
                        <a:t>  Jak?</a:t>
                      </a:r>
                    </a:p>
                    <a:p>
                      <a:pPr algn="ctr"/>
                      <a:r>
                        <a:rPr lang="cs-CZ" sz="2000" b="0" baseline="0" noProof="1" smtClean="0">
                          <a:solidFill>
                            <a:srgbClr val="00B050"/>
                          </a:solidFill>
                        </a:rPr>
                        <a:t>How much? Kolik? Jak mnoho?</a:t>
                      </a:r>
                    </a:p>
                    <a:p>
                      <a:pPr algn="ctr"/>
                      <a:r>
                        <a:rPr lang="cs-CZ" sz="2000" b="0" baseline="0" noProof="1" smtClean="0">
                          <a:solidFill>
                            <a:srgbClr val="00B050"/>
                          </a:solidFill>
                        </a:rPr>
                        <a:t>How often?  Jak často?</a:t>
                      </a:r>
                    </a:p>
                    <a:p>
                      <a:pPr algn="ctr"/>
                      <a:r>
                        <a:rPr lang="cs-CZ" sz="2000" b="0" baseline="0" noProof="1" smtClean="0">
                          <a:solidFill>
                            <a:srgbClr val="00B050"/>
                          </a:solidFill>
                        </a:rPr>
                        <a:t>Where?  Kde?</a:t>
                      </a:r>
                    </a:p>
                    <a:p>
                      <a:pPr algn="ctr"/>
                      <a:r>
                        <a:rPr lang="cs-CZ" sz="2000" b="0" baseline="0" noProof="1" smtClean="0">
                          <a:solidFill>
                            <a:srgbClr val="00B050"/>
                          </a:solidFill>
                        </a:rPr>
                        <a:t>When?  Kdy?</a:t>
                      </a:r>
                      <a:endParaRPr lang="cs-CZ" sz="2000" b="0" noProof="1" smtClean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algn="ctr">
                        <a:buFont typeface="Arial" pitchFamily="34" charset="0"/>
                        <a:buChar char="•"/>
                      </a:pPr>
                      <a:r>
                        <a:rPr lang="cs-CZ" sz="2000" b="0" noProof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quickly -   rychle</a:t>
                      </a:r>
                    </a:p>
                    <a:p>
                      <a:pPr algn="ctr">
                        <a:buFont typeface="Arial" pitchFamily="34" charset="0"/>
                        <a:buChar char="•"/>
                      </a:pPr>
                      <a:r>
                        <a:rPr lang="cs-CZ" sz="2000" b="0" noProof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totaly -   úplně</a:t>
                      </a:r>
                    </a:p>
                    <a:p>
                      <a:pPr algn="ctr">
                        <a:buFont typeface="Arial" pitchFamily="34" charset="0"/>
                        <a:buChar char="•"/>
                      </a:pPr>
                      <a:r>
                        <a:rPr lang="cs-CZ" sz="2000" b="0" noProof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usually  -  obvykle</a:t>
                      </a:r>
                    </a:p>
                    <a:p>
                      <a:pPr algn="ctr">
                        <a:buFont typeface="Arial" pitchFamily="34" charset="0"/>
                        <a:buChar char="•"/>
                      </a:pPr>
                      <a:r>
                        <a:rPr lang="cs-CZ" sz="2000" b="0" noProof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here -   tady</a:t>
                      </a:r>
                    </a:p>
                    <a:p>
                      <a:pPr algn="ctr">
                        <a:buFont typeface="Arial" pitchFamily="34" charset="0"/>
                        <a:buChar char="•"/>
                      </a:pPr>
                      <a:r>
                        <a:rPr lang="cs-CZ" sz="2000" b="0" noProof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yesterday -   včera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74638"/>
            <a:ext cx="7530040" cy="778098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Adjectives and Adverbs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90080" cy="519566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i="1" dirty="0" smtClean="0"/>
              <a:t> </a:t>
            </a:r>
          </a:p>
          <a:p>
            <a:pPr>
              <a:buNone/>
            </a:pPr>
            <a:r>
              <a:rPr lang="en-GB" i="1" dirty="0" smtClean="0">
                <a:solidFill>
                  <a:srgbClr val="FF0000"/>
                </a:solidFill>
              </a:rPr>
              <a:t>Translate and complete: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i="1" dirty="0" smtClean="0"/>
              <a:t>A)</a:t>
            </a:r>
          </a:p>
          <a:p>
            <a:r>
              <a:rPr lang="en-US" i="1" noProof="1" smtClean="0"/>
              <a:t>Auta se pohybují rychle.  </a:t>
            </a:r>
            <a:r>
              <a:rPr lang="en-US" noProof="1" smtClean="0"/>
              <a:t>Cars move ________. </a:t>
            </a:r>
            <a:endParaRPr lang="en-US" i="1" noProof="1" smtClean="0"/>
          </a:p>
          <a:p>
            <a:r>
              <a:rPr lang="en-US" i="1" noProof="1" smtClean="0"/>
              <a:t>Myši se pohybují tiše. </a:t>
            </a:r>
            <a:r>
              <a:rPr lang="en-US" noProof="1" smtClean="0"/>
              <a:t>Mice move ______________. </a:t>
            </a:r>
            <a:endParaRPr lang="en-US" i="1" noProof="1" smtClean="0"/>
          </a:p>
          <a:p>
            <a:r>
              <a:rPr lang="en-US" i="1" noProof="1" smtClean="0"/>
              <a:t>Toto cvičení je snadné. </a:t>
            </a:r>
            <a:r>
              <a:rPr lang="en-US" noProof="1" smtClean="0"/>
              <a:t>This exercise is ________. </a:t>
            </a:r>
            <a:endParaRPr lang="en-US" i="1" noProof="1" smtClean="0"/>
          </a:p>
          <a:p>
            <a:r>
              <a:rPr lang="en-US" i="1" noProof="1" smtClean="0"/>
              <a:t>Tito lidé mluví pomalu. </a:t>
            </a:r>
            <a:r>
              <a:rPr lang="en-US" noProof="1" smtClean="0"/>
              <a:t>These people are speaking ____________. </a:t>
            </a:r>
            <a:endParaRPr lang="cs-CZ" i="1" noProof="1" smtClean="0"/>
          </a:p>
          <a:p>
            <a:r>
              <a:rPr lang="en-US" i="1" noProof="1" smtClean="0"/>
              <a:t>Pan Brown umí dobře mluvit anglicky. </a:t>
            </a:r>
            <a:r>
              <a:rPr lang="en-US" noProof="1" smtClean="0"/>
              <a:t>Mr Brown can speak English ________. </a:t>
            </a:r>
            <a:endParaRPr lang="cs-CZ" noProof="1" smtClean="0"/>
          </a:p>
          <a:p>
            <a:pPr>
              <a:buNone/>
            </a:pPr>
            <a:r>
              <a:rPr lang="cs-CZ" i="1" noProof="1" smtClean="0"/>
              <a:t> B)</a:t>
            </a:r>
            <a:endParaRPr lang="en-US" i="1" noProof="1" smtClean="0"/>
          </a:p>
          <a:p>
            <a:r>
              <a:rPr lang="en-US" i="1" noProof="1" smtClean="0"/>
              <a:t>Tygři jsou odvážná zvířata. </a:t>
            </a:r>
            <a:r>
              <a:rPr lang="en-US" noProof="1" smtClean="0"/>
              <a:t>Tigers are __________ animals. </a:t>
            </a:r>
            <a:endParaRPr lang="en-US" i="1" noProof="1" smtClean="0"/>
          </a:p>
          <a:p>
            <a:r>
              <a:rPr lang="en-US" i="1" noProof="1" smtClean="0"/>
              <a:t>Můžeš to udělat snadno. </a:t>
            </a:r>
            <a:r>
              <a:rPr lang="en-US" noProof="1" smtClean="0"/>
              <a:t>You can do it ____________. </a:t>
            </a:r>
            <a:endParaRPr lang="en-US" i="1" noProof="1" smtClean="0"/>
          </a:p>
          <a:p>
            <a:r>
              <a:rPr lang="en-US" i="1" noProof="1" smtClean="0"/>
              <a:t>Krysy jsou špinavé a pohybují se tiše. </a:t>
            </a:r>
            <a:r>
              <a:rPr lang="en-US" noProof="1" smtClean="0"/>
              <a:t>Rats are __________ and they move ______________. </a:t>
            </a:r>
            <a:endParaRPr lang="en-US" i="1" noProof="1" smtClean="0"/>
          </a:p>
          <a:p>
            <a:r>
              <a:rPr lang="en-US" i="1" noProof="1" smtClean="0"/>
              <a:t>Ben běhá rychle. </a:t>
            </a:r>
            <a:r>
              <a:rPr lang="en-US" noProof="1" smtClean="0"/>
              <a:t>Ben is running ________. </a:t>
            </a:r>
            <a:endParaRPr lang="en-US" i="1" noProof="1" smtClean="0"/>
          </a:p>
          <a:p>
            <a:r>
              <a:rPr lang="en-US" i="1" noProof="1" smtClean="0"/>
              <a:t>Zabíjí statečně draka. </a:t>
            </a:r>
            <a:r>
              <a:rPr lang="en-US" noProof="1" smtClean="0"/>
              <a:t>He is killing the dragon ______________. </a:t>
            </a:r>
          </a:p>
          <a:p>
            <a:endParaRPr lang="en-US" noProof="1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15200" cy="756696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Adjectives and Adverbs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859216" cy="523081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i="1" dirty="0" smtClean="0"/>
              <a:t> Correct:</a:t>
            </a:r>
          </a:p>
          <a:p>
            <a:r>
              <a:rPr lang="en-GB" i="1" noProof="1" smtClean="0"/>
              <a:t>Auta se pohybují rychle. </a:t>
            </a:r>
            <a:r>
              <a:rPr lang="en-GB" noProof="1" smtClean="0"/>
              <a:t>Cars move </a:t>
            </a:r>
            <a:r>
              <a:rPr lang="en-GB" noProof="1" smtClean="0">
                <a:solidFill>
                  <a:srgbClr val="FF0000"/>
                </a:solidFill>
              </a:rPr>
              <a:t>fast</a:t>
            </a:r>
            <a:r>
              <a:rPr lang="en-GB" noProof="1" smtClean="0"/>
              <a:t>. </a:t>
            </a:r>
            <a:endParaRPr lang="en-GB" i="1" noProof="1" smtClean="0"/>
          </a:p>
          <a:p>
            <a:r>
              <a:rPr lang="en-GB" i="1" noProof="1" smtClean="0"/>
              <a:t> Myši se pohybují tiše. </a:t>
            </a:r>
            <a:r>
              <a:rPr lang="en-GB" noProof="1" smtClean="0"/>
              <a:t>Mice move </a:t>
            </a:r>
            <a:r>
              <a:rPr lang="en-GB" noProof="1" smtClean="0">
                <a:solidFill>
                  <a:srgbClr val="FF0000"/>
                </a:solidFill>
              </a:rPr>
              <a:t>quietly</a:t>
            </a:r>
            <a:r>
              <a:rPr lang="en-GB" noProof="1" smtClean="0"/>
              <a:t>. </a:t>
            </a:r>
            <a:endParaRPr lang="en-GB" i="1" noProof="1" smtClean="0"/>
          </a:p>
          <a:p>
            <a:r>
              <a:rPr lang="en-GB" i="1" noProof="1" smtClean="0"/>
              <a:t>Toto cvičení je snadné. </a:t>
            </a:r>
            <a:r>
              <a:rPr lang="en-GB" noProof="1" smtClean="0"/>
              <a:t>This exercise is </a:t>
            </a:r>
            <a:r>
              <a:rPr lang="en-GB" noProof="1" smtClean="0">
                <a:solidFill>
                  <a:srgbClr val="FF0000"/>
                </a:solidFill>
              </a:rPr>
              <a:t>easy</a:t>
            </a:r>
            <a:r>
              <a:rPr lang="en-GB" noProof="1" smtClean="0"/>
              <a:t>. </a:t>
            </a:r>
            <a:endParaRPr lang="en-GB" i="1" noProof="1" smtClean="0"/>
          </a:p>
          <a:p>
            <a:r>
              <a:rPr lang="en-GB" i="1" noProof="1" smtClean="0"/>
              <a:t> Tito lidé mluví pomalu. </a:t>
            </a:r>
            <a:r>
              <a:rPr lang="en-GB" noProof="1" smtClean="0"/>
              <a:t>These people are speaking </a:t>
            </a:r>
            <a:r>
              <a:rPr lang="en-GB" noProof="1" smtClean="0">
                <a:solidFill>
                  <a:srgbClr val="FF0000"/>
                </a:solidFill>
              </a:rPr>
              <a:t>slowly</a:t>
            </a:r>
            <a:r>
              <a:rPr lang="en-GB" noProof="1" smtClean="0"/>
              <a:t>. </a:t>
            </a:r>
            <a:endParaRPr lang="en-GB" i="1" noProof="1" smtClean="0"/>
          </a:p>
          <a:p>
            <a:r>
              <a:rPr lang="en-GB" i="1" noProof="1" smtClean="0"/>
              <a:t>Pan Brown umí dobře mluvit anglicky. </a:t>
            </a:r>
            <a:r>
              <a:rPr lang="en-GB" noProof="1" smtClean="0"/>
              <a:t>Mr Brown can speak English </a:t>
            </a:r>
            <a:r>
              <a:rPr lang="en-GB" noProof="1" smtClean="0">
                <a:solidFill>
                  <a:srgbClr val="FF0000"/>
                </a:solidFill>
              </a:rPr>
              <a:t>well</a:t>
            </a:r>
            <a:r>
              <a:rPr lang="en-GB" noProof="1" smtClean="0"/>
              <a:t>. </a:t>
            </a:r>
          </a:p>
          <a:p>
            <a:endParaRPr lang="en-GB" i="1" noProof="1" smtClean="0"/>
          </a:p>
          <a:p>
            <a:r>
              <a:rPr lang="en-GB" i="1" noProof="1" smtClean="0"/>
              <a:t>Tygři jsou odvážná zvířata. </a:t>
            </a:r>
            <a:r>
              <a:rPr lang="en-GB" noProof="1" smtClean="0"/>
              <a:t>Tigers are </a:t>
            </a:r>
            <a:r>
              <a:rPr lang="en-GB" noProof="1" smtClean="0">
                <a:solidFill>
                  <a:srgbClr val="FF0000"/>
                </a:solidFill>
              </a:rPr>
              <a:t>brave</a:t>
            </a:r>
            <a:r>
              <a:rPr lang="en-GB" noProof="1" smtClean="0"/>
              <a:t> animals. </a:t>
            </a:r>
            <a:endParaRPr lang="en-GB" i="1" noProof="1" smtClean="0"/>
          </a:p>
          <a:p>
            <a:r>
              <a:rPr lang="en-GB" i="1" noProof="1" smtClean="0"/>
              <a:t>Můžeš to udělat snadno. </a:t>
            </a:r>
            <a:r>
              <a:rPr lang="en-GB" noProof="1" smtClean="0"/>
              <a:t>You can do it </a:t>
            </a:r>
            <a:r>
              <a:rPr lang="en-GB" noProof="1" smtClean="0">
                <a:solidFill>
                  <a:srgbClr val="FF0000"/>
                </a:solidFill>
              </a:rPr>
              <a:t>easily</a:t>
            </a:r>
            <a:r>
              <a:rPr lang="en-GB" noProof="1" smtClean="0"/>
              <a:t>. </a:t>
            </a:r>
            <a:endParaRPr lang="en-GB" i="1" noProof="1" smtClean="0"/>
          </a:p>
          <a:p>
            <a:r>
              <a:rPr lang="en-GB" i="1" noProof="1" smtClean="0"/>
              <a:t>Krysy jsou špinavé a pohybují se tiše. </a:t>
            </a:r>
            <a:r>
              <a:rPr lang="en-GB" noProof="1" smtClean="0"/>
              <a:t>Rats are dirty and they move </a:t>
            </a:r>
            <a:r>
              <a:rPr lang="en-GB" noProof="1" smtClean="0">
                <a:solidFill>
                  <a:srgbClr val="FF0000"/>
                </a:solidFill>
              </a:rPr>
              <a:t>quietly</a:t>
            </a:r>
            <a:r>
              <a:rPr lang="en-GB" noProof="1" smtClean="0"/>
              <a:t>. </a:t>
            </a:r>
            <a:endParaRPr lang="en-GB" i="1" noProof="1" smtClean="0"/>
          </a:p>
          <a:p>
            <a:r>
              <a:rPr lang="en-GB" i="1" noProof="1" smtClean="0"/>
              <a:t>Ben běhá rychle. </a:t>
            </a:r>
            <a:r>
              <a:rPr lang="en-GB" noProof="1" smtClean="0"/>
              <a:t>Ben is running </a:t>
            </a:r>
            <a:r>
              <a:rPr lang="en-GB" noProof="1" smtClean="0">
                <a:solidFill>
                  <a:srgbClr val="FF0000"/>
                </a:solidFill>
              </a:rPr>
              <a:t>fast</a:t>
            </a:r>
            <a:r>
              <a:rPr lang="en-GB" noProof="1" smtClean="0"/>
              <a:t>. </a:t>
            </a:r>
            <a:endParaRPr lang="en-GB" i="1" noProof="1" smtClean="0"/>
          </a:p>
          <a:p>
            <a:r>
              <a:rPr lang="en-GB" i="1" noProof="1" smtClean="0"/>
              <a:t>Zabíjí statečně draka. </a:t>
            </a:r>
            <a:r>
              <a:rPr lang="en-GB" noProof="1" smtClean="0"/>
              <a:t>He is killing the dragon </a:t>
            </a:r>
            <a:r>
              <a:rPr lang="en-GB" noProof="1" smtClean="0">
                <a:solidFill>
                  <a:srgbClr val="FF0000"/>
                </a:solidFill>
              </a:rPr>
              <a:t>bravely</a:t>
            </a:r>
            <a:r>
              <a:rPr lang="en-GB" noProof="1" smtClean="0"/>
              <a:t>. 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 MAKE DIALOGUES </a:t>
            </a:r>
            <a:endParaRPr lang="en-GB" sz="2200" dirty="0"/>
          </a:p>
        </p:txBody>
      </p:sp>
      <p:sp>
        <p:nvSpPr>
          <p:cNvPr id="3" name="Oválný popisek 2"/>
          <p:cNvSpPr/>
          <p:nvPr/>
        </p:nvSpPr>
        <p:spPr>
          <a:xfrm>
            <a:off x="179512" y="1988840"/>
            <a:ext cx="3384376" cy="1080120"/>
          </a:xfrm>
          <a:prstGeom prst="wedgeEllipseCallout">
            <a:avLst>
              <a:gd name="adj1" fmla="val -51245"/>
              <a:gd name="adj2" fmla="val 666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read the letter slowly.</a:t>
            </a:r>
          </a:p>
          <a:p>
            <a:pPr algn="ctr"/>
            <a:r>
              <a:rPr lang="cs-CZ" dirty="0" smtClean="0"/>
              <a:t>(</a:t>
            </a:r>
            <a:r>
              <a:rPr lang="en-GB" dirty="0" smtClean="0"/>
              <a:t>I / the letter/ read</a:t>
            </a:r>
            <a:r>
              <a:rPr lang="cs-CZ" dirty="0" smtClean="0"/>
              <a:t>)</a:t>
            </a:r>
            <a:endParaRPr lang="en-GB" dirty="0"/>
          </a:p>
        </p:txBody>
      </p:sp>
      <p:sp>
        <p:nvSpPr>
          <p:cNvPr id="4" name="Oválný popisek 3"/>
          <p:cNvSpPr/>
          <p:nvPr/>
        </p:nvSpPr>
        <p:spPr>
          <a:xfrm>
            <a:off x="251520" y="3356992"/>
            <a:ext cx="3168352" cy="1368152"/>
          </a:xfrm>
          <a:prstGeom prst="wedgeEllipseCallout">
            <a:avLst>
              <a:gd name="adj1" fmla="val -54941"/>
              <a:gd name="adj2" fmla="val 8655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</a:t>
            </a:r>
            <a:endParaRPr lang="en-US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(</a:t>
            </a:r>
            <a:r>
              <a:rPr lang="en-US" dirty="0" smtClean="0">
                <a:solidFill>
                  <a:schemeClr val="tx2">
                    <a:lumMod val="10000"/>
                  </a:schemeClr>
                </a:solidFill>
              </a:rPr>
              <a:t>your/ name/ write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)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251520" y="5229200"/>
            <a:ext cx="3491880" cy="1224136"/>
          </a:xfrm>
          <a:prstGeom prst="wedgeEllipseCallout">
            <a:avLst>
              <a:gd name="adj1" fmla="val -56307"/>
              <a:gd name="adj2" fmla="val 88154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</a:t>
            </a:r>
            <a:r>
              <a:rPr lang="en-US" dirty="0" smtClean="0">
                <a:solidFill>
                  <a:schemeClr val="tx2">
                    <a:lumMod val="10000"/>
                  </a:schemeClr>
                </a:solidFill>
              </a:rPr>
              <a:t>........................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……..</a:t>
            </a:r>
          </a:p>
          <a:p>
            <a:pPr algn="ctr"/>
            <a:r>
              <a:rPr lang="en-GB" dirty="0" smtClean="0">
                <a:solidFill>
                  <a:schemeClr val="tx2">
                    <a:lumMod val="10000"/>
                  </a:schemeClr>
                </a:solidFill>
              </a:rPr>
              <a:t>(languages/ speaks/ he/ four)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4932040" y="2060848"/>
            <a:ext cx="3744416" cy="1224136"/>
          </a:xfrm>
          <a:prstGeom prst="wedgeEllipseCallout">
            <a:avLst>
              <a:gd name="adj1" fmla="val 57232"/>
              <a:gd name="adj2" fmla="val 890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…………………………………………….</a:t>
            </a:r>
          </a:p>
          <a:p>
            <a:pPr algn="ctr"/>
            <a:r>
              <a:rPr lang="en-GB" dirty="0" smtClean="0"/>
              <a:t>(Bill/ be/ very )</a:t>
            </a:r>
            <a:endParaRPr lang="en-GB" dirty="0"/>
          </a:p>
        </p:txBody>
      </p:sp>
      <p:sp>
        <p:nvSpPr>
          <p:cNvPr id="7" name="Oválný popisek 6"/>
          <p:cNvSpPr/>
          <p:nvPr/>
        </p:nvSpPr>
        <p:spPr>
          <a:xfrm>
            <a:off x="5364088" y="3501008"/>
            <a:ext cx="3168352" cy="1296144"/>
          </a:xfrm>
          <a:prstGeom prst="wedgeEllipseCallout">
            <a:avLst>
              <a:gd name="adj1" fmla="val 66642"/>
              <a:gd name="adj2" fmla="val 61359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…………………………………………..</a:t>
            </a:r>
          </a:p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(</a:t>
            </a:r>
            <a:r>
              <a:rPr lang="en-GB" dirty="0" smtClean="0">
                <a:solidFill>
                  <a:schemeClr val="tx2">
                    <a:lumMod val="10000"/>
                  </a:schemeClr>
                </a:solidFill>
              </a:rPr>
              <a:t>The car/ looks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)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724128" y="5157192"/>
            <a:ext cx="3419872" cy="1224136"/>
          </a:xfrm>
          <a:prstGeom prst="wedgeEllipseCallout">
            <a:avLst>
              <a:gd name="adj1" fmla="val 55039"/>
              <a:gd name="adj2" fmla="val 95483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………………………………….</a:t>
            </a:r>
            <a:r>
              <a:rPr lang="en-US" dirty="0" smtClean="0">
                <a:solidFill>
                  <a:schemeClr val="tx2">
                    <a:lumMod val="10000"/>
                  </a:schemeClr>
                </a:solidFill>
              </a:rPr>
              <a:t>.......................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tx2">
                    <a:lumMod val="10000"/>
                  </a:schemeClr>
                </a:solidFill>
              </a:rPr>
              <a:t>(gets/ It/ very early/ winter/ in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)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4572000" y="5949280"/>
            <a:ext cx="1800200" cy="720080"/>
          </a:xfrm>
          <a:prstGeom prst="wedgeEllipseCallout">
            <a:avLst>
              <a:gd name="adj1" fmla="val -78909"/>
              <a:gd name="adj2" fmla="val 55358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................</a:t>
            </a:r>
            <a:endParaRPr lang="cs-CZ" dirty="0"/>
          </a:p>
        </p:txBody>
      </p:sp>
      <p:sp>
        <p:nvSpPr>
          <p:cNvPr id="16" name="Popisek se šipkou doprava 15"/>
          <p:cNvSpPr/>
          <p:nvPr/>
        </p:nvSpPr>
        <p:spPr>
          <a:xfrm>
            <a:off x="683568" y="980728"/>
            <a:ext cx="3960440" cy="864096"/>
          </a:xfrm>
          <a:prstGeom prst="rightArrowCallout">
            <a:avLst>
              <a:gd name="adj1" fmla="val 38878"/>
              <a:gd name="adj2" fmla="val 42348"/>
              <a:gd name="adj3" fmla="val 25000"/>
              <a:gd name="adj4" fmla="val 85933"/>
            </a:avLst>
          </a:prstGeom>
          <a:solidFill>
            <a:srgbClr val="06E6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CAREFULLY   CLEARLY   SLOWLY   PERFECTLY  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QUIETLY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Popisek se šipkou doleva 16"/>
          <p:cNvSpPr/>
          <p:nvPr/>
        </p:nvSpPr>
        <p:spPr>
          <a:xfrm>
            <a:off x="4716016" y="404664"/>
            <a:ext cx="4176464" cy="1152128"/>
          </a:xfrm>
          <a:prstGeom prst="leftArrowCallout">
            <a:avLst>
              <a:gd name="adj1" fmla="val 20836"/>
              <a:gd name="adj2" fmla="val 22918"/>
              <a:gd name="adj3" fmla="val 25000"/>
              <a:gd name="adj4" fmla="val 82972"/>
            </a:avLst>
          </a:prstGeom>
          <a:solidFill>
            <a:srgbClr val="06E66B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TALL   EXPENSIVE   HAPPY   DARK   OLD   INTELLIGENT   BEAUTIFUL   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7410" name="Picture 2" descr="http://slovnikonline.com/img/per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356992"/>
            <a:ext cx="1711365" cy="2016224"/>
          </a:xfrm>
          <a:prstGeom prst="rect">
            <a:avLst/>
          </a:prstGeom>
          <a:solidFill>
            <a:schemeClr val="tx2">
              <a:lumMod val="75000"/>
              <a:alpha val="45000"/>
            </a:schemeClr>
          </a:solidFill>
          <a:effectLst>
            <a:outerShdw blurRad="50800" dist="50800" dir="5400000" algn="ctr" rotWithShape="0">
              <a:srgbClr val="000000">
                <a:alpha val="58000"/>
              </a:srgbClr>
            </a:outerShdw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90" name="Picture 6" descr="http://cnx.org/content/m26928/latest/graphics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052736"/>
            <a:ext cx="4968552" cy="1995379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23528" y="0"/>
            <a:ext cx="3980577" cy="36933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Make new  sentences and dialogues.</a:t>
            </a:r>
            <a:endParaRPr lang="en-GB" dirty="0"/>
          </a:p>
        </p:txBody>
      </p:sp>
      <p:sp>
        <p:nvSpPr>
          <p:cNvPr id="18" name="Obláček 17"/>
          <p:cNvSpPr/>
          <p:nvPr/>
        </p:nvSpPr>
        <p:spPr>
          <a:xfrm>
            <a:off x="6911752" y="908720"/>
            <a:ext cx="2232248" cy="1584176"/>
          </a:xfrm>
          <a:prstGeom prst="cloudCallout">
            <a:avLst>
              <a:gd name="adj1" fmla="val -141625"/>
              <a:gd name="adj2" fmla="val 75101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.................</a:t>
            </a:r>
          </a:p>
          <a:p>
            <a:pPr algn="ctr"/>
            <a:r>
              <a:rPr lang="cs-CZ" dirty="0" smtClean="0"/>
              <a:t>............</a:t>
            </a:r>
            <a:endParaRPr lang="cs-CZ" dirty="0"/>
          </a:p>
        </p:txBody>
      </p:sp>
      <p:sp>
        <p:nvSpPr>
          <p:cNvPr id="19" name="Obláček 18"/>
          <p:cNvSpPr/>
          <p:nvPr/>
        </p:nvSpPr>
        <p:spPr>
          <a:xfrm>
            <a:off x="8100392" y="0"/>
            <a:ext cx="1368152" cy="720080"/>
          </a:xfrm>
          <a:prstGeom prst="cloudCallout">
            <a:avLst>
              <a:gd name="adj1" fmla="val -111772"/>
              <a:gd name="adj2" fmla="val 87481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643192" cy="684688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Adjectives and Adverbs</a:t>
            </a:r>
            <a:endParaRPr lang="cs-CZ" dirty="0"/>
          </a:p>
        </p:txBody>
      </p:sp>
      <p:pic>
        <p:nvPicPr>
          <p:cNvPr id="16386" name="Picture 2" descr="http://www.grammarbank.com/images/adjectives-for-kid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212976"/>
            <a:ext cx="2592287" cy="3429456"/>
          </a:xfrm>
          <a:prstGeom prst="rect">
            <a:avLst/>
          </a:prstGeom>
          <a:noFill/>
        </p:spPr>
      </p:pic>
      <p:pic>
        <p:nvPicPr>
          <p:cNvPr id="16388" name="Picture 4" descr="http://3.bp.blogspot.com/-vSxj5qtxnB8/UTdcGPh90SI/AAAAAAAAHjI/q8lLGbHlMMY/s640/Adverbs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140968"/>
            <a:ext cx="3960440" cy="350248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676456" cy="5976664"/>
          </a:xfrm>
        </p:spPr>
        <p:txBody>
          <a:bodyPr>
            <a:normAutofit fontScale="77500" lnSpcReduction="20000"/>
          </a:bodyPr>
          <a:lstStyle/>
          <a:p>
            <a:endParaRPr lang="cs-CZ" sz="1600" dirty="0" smtClean="0"/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pero&amp;biw=1280&amp;bih=515&amp;tbm=isch&amp;tbnid=g177hUXGRdR5yM:&amp;imgrefurl=http://slovnikonline.com/mama%2520koupyla&amp;docid=56cVTmrKS5jSuM&amp;imgurl=http://slovnikonline.com/img/pero.jpg&amp;w=247&amp;h=291&amp;ei=gFK0UcSlJ-SB4gTN4oDABQ&amp;zoom=1&amp;iact=rc&amp;dur=125&amp;page=2&amp;tbnh=145&amp;tbnw=123&amp;start=22&amp;ndsp=21&amp;ved=1t:429,r:26,s:0,i:165&amp;tx=47&amp;ty=61</a:t>
            </a: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adjectives+exercises&amp;biw=1280&amp;bih=515&amp;tbm=isch&amp;tbnid=2mrZxfp05qkecM:&amp;imgrefurl=http://www.grammarbank.com/adjectives-pictures.html&amp;docid=LnvV1LDfc9A5oM&amp;imgurl=http://www.grammarbank.com/images/adjectives-for-kids.jpg&amp;w=900&amp;h=1188&amp;ei=cFW0Uf_4JanI4ATRtIGABw&amp;zoom=1&amp;iact=hc&amp;vpx=756&amp;vpy=26&amp;dur=2171&amp;hovh=258&amp;hovw=195&amp;tx=102&amp;ty=155&amp;page=2&amp;tbnh=143&amp;tbnw=108&amp;start=29&amp;ndsp=30&amp;ved=1t:429,r:36,s:0,i:191</a:t>
            </a: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adverbs+exercises&amp;biw=1280&amp;bih=515&amp;tbm=isch&amp;tbnid=Ln3OTAsUEKf6gM:&amp;imgrefurl=http://languagesalive.blogspot.com/2013/03/adverb-definition-uses-and-exercises.html&amp;docid=l_8jf24vDzbUmM&amp;imgurl=http://3.bp.blogspot.com/-vSxj5qtxnB8/UTdcGPh90SI/AAAAAAAAHjI/q8lLGbHlMMY/s640/Adverbs4.jpg&amp;w=467&amp;h=413&amp;ei=PVe0UfqYHMeB4gSK8oD4Aw&amp;zoom=1&amp;iact=rc&amp;dur=125&amp;page=1&amp;tbnh=125&amp;tbnw=142&amp;start=0&amp;ndsp=27&amp;ved=1t:429,r:0,s:0,i:81&amp;tx=112&amp;ty=75</a:t>
            </a: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adverbs+exercises&amp;biw=1280&amp;bih=515&amp;tbm=isch&amp;tbnid=PZ3SpvYhkISInM:&amp;imgrefurl=http://cnx.org/content/m26928/latest/&amp;docid=LWhGBos699sWjM&amp;imgurl=http://cnx.org/content/m26928/latest/graphics1.png&amp;w=1889&amp;h=758&amp;ei=PVe0UfqYHMeB4gSK8oD4Aw&amp;zoom=1&amp;iact=rc&amp;dur=109&amp;page=1&amp;tbnh=100&amp;tbnw=250&amp;start=0&amp;ndsp=27&amp;ved=1t:429,r:7,s:0,i:102&amp;tx=101&amp;ty=37</a:t>
            </a:r>
          </a:p>
          <a:p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Anglick8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gramatika 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etro">
  <a:themeElements>
    <a:clrScheme name="Vlastní 3">
      <a:dk1>
        <a:srgbClr val="98A981"/>
      </a:dk1>
      <a:lt1>
        <a:sysClr val="window" lastClr="FFFFFF"/>
      </a:lt1>
      <a:dk2>
        <a:srgbClr val="B6690D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Bottom</Orientation>
</Layout>
</file>

<file path=customXml/item2.xml><?xml version="1.0" encoding="utf-8"?>
<Layout>
  <Type>MultipleChoice</Type>
  <ChoicesCount>2</ChoicesCount>
  <Orientation>Left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MultipleChoice</Type>
  <ChoicesCount>2</ChoicesCount>
  <Orientation>TopVertical</Orientation>
</Layout>
</file>

<file path=customXml/item6.xml><?xml version="1.0" encoding="utf-8"?>
<Layout>
  <Type>MultipleChoice</Type>
  <ChoicesCount>2</ChoicesCount>
  <Orientation>Left</Orientation>
</Layout>
</file>

<file path=customXml/item7.xml><?xml version="1.0" encoding="utf-8"?>
<Layout>
  <Type>YesNo</Type>
  <ChoicesCount>2</ChoicesCount>
  <Orientation>Left</Orientation>
</Layout>
</file>

<file path=customXml/item8.xml><?xml version="1.0" encoding="utf-8"?>
<Layout>
  <Type>YesNo</Type>
  <ChoicesCount>2</ChoicesCount>
  <Orientation>Left</Orientation>
</Layout>
</file>

<file path=customXml/item9.xml><?xml version="1.0" encoding="utf-8"?>
<Layout>
  <Type>MultipleChoice</Type>
  <ChoicesCount>2</ChoicesCount>
  <Orientation>Bottom</Orientation>
</Layout>
</file>

<file path=customXml/item10.xml><?xml version="1.0" encoding="utf-8"?>
<Layout>
  <Type>MultipleChoice</Type>
  <ChoicesCount>2</ChoicesCount>
  <Orientation>Right</Orientation>
</Layout>
</file>

<file path=customXml/item11.xml><?xml version="1.0" encoding="utf-8"?>
<Layout>
  <Type>MultipleChoice</Type>
  <ChoicesCount>10</ChoicesCount>
  <Orientation>Left</Orientation>
</Layout>
</file>

<file path=customXml/item12.xml><?xml version="1.0" encoding="utf-8"?>
<Layout>
  <Type>MultipleChoice</Type>
  <ChoicesCount>2</ChoicesCount>
  <Orientation>Bottom</Orientation>
</Layout>
</file>

<file path=customXml/item13.xml><?xml version="1.0" encoding="utf-8"?>
<Layout>
  <Type>MultipleChoice</Type>
  <ChoicesCount>2</ChoicesCount>
  <Orientation>Bottom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8CAC4195-48C1-4D56-BBF0-93E58F8506CD}">
  <ds:schemaRefs/>
</ds:datastoreItem>
</file>

<file path=customXml/itemProps2.xml><?xml version="1.0" encoding="utf-8"?>
<ds:datastoreItem xmlns:ds="http://schemas.openxmlformats.org/officeDocument/2006/customXml" ds:itemID="{7AD5CC84-15BF-44A1-8240-1413DA285906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3C7B0AE8-37F0-42AE-BA53-DCFC17F57D54}">
  <ds:schemaRefs/>
</ds:datastoreItem>
</file>

<file path=customXml/itemProps5.xml><?xml version="1.0" encoding="utf-8"?>
<ds:datastoreItem xmlns:ds="http://schemas.openxmlformats.org/officeDocument/2006/customXml" ds:itemID="{4AF4DBCD-98AB-4CB1-9505-000F410C3F1E}">
  <ds:schemaRefs/>
</ds:datastoreItem>
</file>

<file path=customXml/itemProps6.xml><?xml version="1.0" encoding="utf-8"?>
<ds:datastoreItem xmlns:ds="http://schemas.openxmlformats.org/officeDocument/2006/customXml" ds:itemID="{E93ED59B-F23A-4007-BB0E-2D5FC302BD91}">
  <ds:schemaRefs/>
</ds:datastoreItem>
</file>

<file path=customXml/itemProps7.xml><?xml version="1.0" encoding="utf-8"?>
<ds:datastoreItem xmlns:ds="http://schemas.openxmlformats.org/officeDocument/2006/customXml" ds:itemID="{9AFA7167-CCD6-47A7-8CDD-D4BD0408B101}">
  <ds:schemaRefs/>
</ds:datastoreItem>
</file>

<file path=customXml/itemProps8.xml><?xml version="1.0" encoding="utf-8"?>
<ds:datastoreItem xmlns:ds="http://schemas.openxmlformats.org/officeDocument/2006/customXml" ds:itemID="{8DBAFB0E-B2F6-4DDF-B536-8A2A17D4E43A}">
  <ds:schemaRefs/>
</ds:datastoreItem>
</file>

<file path=customXml/itemProps9.xml><?xml version="1.0" encoding="utf-8"?>
<ds:datastoreItem xmlns:ds="http://schemas.openxmlformats.org/officeDocument/2006/customXml" ds:itemID="{66ADC4EA-DD9B-4785-A19A-78AAAA9B4A3C}">
  <ds:schemaRefs/>
</ds:datastoreItem>
</file>

<file path=customXml/itemProps10.xml><?xml version="1.0" encoding="utf-8"?>
<ds:datastoreItem xmlns:ds="http://schemas.openxmlformats.org/officeDocument/2006/customXml" ds:itemID="{9320B3E2-C5D5-4532-A89F-39B6A526F935}">
  <ds:schemaRefs/>
</ds:datastoreItem>
</file>

<file path=customXml/itemProps11.xml><?xml version="1.0" encoding="utf-8"?>
<ds:datastoreItem xmlns:ds="http://schemas.openxmlformats.org/officeDocument/2006/customXml" ds:itemID="{8504C9C8-44BD-4661-A454-476C9D84CD1E}">
  <ds:schemaRefs/>
</ds:datastoreItem>
</file>

<file path=customXml/itemProps12.xml><?xml version="1.0" encoding="utf-8"?>
<ds:datastoreItem xmlns:ds="http://schemas.openxmlformats.org/officeDocument/2006/customXml" ds:itemID="{5E19A780-C116-4D45-BD58-72866F66ABDB}">
  <ds:schemaRefs/>
</ds:datastoreItem>
</file>

<file path=customXml/itemProps13.xml><?xml version="1.0" encoding="utf-8"?>
<ds:datastoreItem xmlns:ds="http://schemas.openxmlformats.org/officeDocument/2006/customXml" ds:itemID="{3D809334-F258-4FC3-AB59-E9308EECAA58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1750</TotalTime>
  <Words>552</Words>
  <Application>Microsoft Office PowerPoint</Application>
  <PresentationFormat>Předvádění na obrazovce (4:3)</PresentationFormat>
  <Paragraphs>110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prezentace_vzor_v1</vt:lpstr>
      <vt:lpstr>1_prezentace_vzor_v1</vt:lpstr>
      <vt:lpstr>Metro</vt:lpstr>
      <vt:lpstr> </vt:lpstr>
      <vt:lpstr>ANOTACE:</vt:lpstr>
      <vt:lpstr>Adjectives and Adverbs</vt:lpstr>
      <vt:lpstr>Adjectives and Adverbs</vt:lpstr>
      <vt:lpstr>Adjectives and Adverbs</vt:lpstr>
      <vt:lpstr>Adjectives and Adverbs</vt:lpstr>
      <vt:lpstr> MAKE DIALOGUES </vt:lpstr>
      <vt:lpstr>Adjectives and Adverbs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Sachy</cp:lastModifiedBy>
  <cp:revision>397</cp:revision>
  <dcterms:created xsi:type="dcterms:W3CDTF">2011-08-31T08:42:42Z</dcterms:created>
  <dcterms:modified xsi:type="dcterms:W3CDTF">2013-06-09T10:51:06Z</dcterms:modified>
</cp:coreProperties>
</file>