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5" r:id="rId6"/>
    <p:sldId id="266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dirty="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D05E8C5-6CC6-4C42-9D32-8E0E36986E2E}" type="datetimeFigureOut">
              <a:rPr lang="cs-CZ" smtClean="0"/>
              <a:t>24.1.2012</a:t>
            </a:fld>
            <a:endParaRPr lang="cs-CZ" dirty="0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 dirty="0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B9414B2-044C-49D1-927B-05AD96322CE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3374504"/>
          </a:xfrm>
        </p:spPr>
        <p:txBody>
          <a:bodyPr/>
          <a:lstStyle/>
          <a:p>
            <a:r>
              <a:rPr lang="cs-CZ" sz="7200" dirty="0" smtClean="0">
                <a:latin typeface="Calibri" pitchFamily="34" charset="0"/>
              </a:rPr>
              <a:t>ŠABLONA </a:t>
            </a:r>
            <a:r>
              <a:rPr lang="cs-CZ" sz="7200" dirty="0">
                <a:latin typeface="Calibri" pitchFamily="34" charset="0"/>
              </a:rPr>
              <a:t>32</a:t>
            </a:r>
            <a:br>
              <a:rPr lang="cs-CZ" sz="7200" dirty="0">
                <a:latin typeface="Calibri" pitchFamily="34" charset="0"/>
              </a:rPr>
            </a:br>
            <a:r>
              <a:rPr lang="cs-CZ" sz="6000" dirty="0" smtClean="0">
                <a:latin typeface="Calibri" pitchFamily="34" charset="0"/>
              </a:rPr>
              <a:t>VY_32_INOVACE_15_25_Vocabulary </a:t>
            </a:r>
            <a:r>
              <a:rPr lang="cs-CZ" sz="6000" dirty="0" err="1" smtClean="0">
                <a:latin typeface="Calibri" pitchFamily="34" charset="0"/>
              </a:rPr>
              <a:t>revision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82" y="4725144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6366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 lnSpcReduction="10000"/>
          </a:bodyPr>
          <a:lstStyle/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ANOTACE: Prezentace, která může sloužit </a:t>
            </a: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jako </a:t>
            </a: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opakování </a:t>
            </a: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slovní zásoby 2. lekce, Project 3.</a:t>
            </a:r>
            <a:endParaRPr lang="cs-CZ" sz="2400" kern="1200" dirty="0">
              <a:solidFill>
                <a:prstClr val="black"/>
              </a:solidFill>
              <a:latin typeface="Constantia"/>
              <a:ea typeface="+mn-ea"/>
              <a:cs typeface="+mn-cs"/>
            </a:endParaRP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AUTOR: Mgr. Eva Klapková</a:t>
            </a: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JAZYK: </a:t>
            </a: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anglický</a:t>
            </a:r>
            <a:endParaRPr lang="cs-CZ" sz="2400" kern="1200" dirty="0">
              <a:solidFill>
                <a:prstClr val="black"/>
              </a:solidFill>
              <a:latin typeface="Constantia"/>
              <a:ea typeface="+mn-ea"/>
              <a:cs typeface="+mn-cs"/>
            </a:endParaRP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OČEKÁVANÝ VÝSTUP: </a:t>
            </a: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žáci si zopakují slovní zásobu 2. lekce, Project 3.</a:t>
            </a:r>
            <a:endParaRPr lang="cs-CZ" sz="2400" kern="1200" dirty="0">
              <a:solidFill>
                <a:prstClr val="black"/>
              </a:solidFill>
              <a:latin typeface="Constantia"/>
              <a:ea typeface="+mn-ea"/>
              <a:cs typeface="+mn-cs"/>
            </a:endParaRP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SPECIÁLNÍ VZDĚLÁVACÍ POTŘEBY: interaktivní tabule</a:t>
            </a: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KLÍČOVÁ SLOVA: </a:t>
            </a:r>
            <a:r>
              <a:rPr lang="cs-CZ" sz="2400" kern="1200" dirty="0" err="1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the</a:t>
            </a: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 </a:t>
            </a:r>
            <a:r>
              <a:rPr lang="cs-CZ" sz="2400" kern="1200" dirty="0" err="1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future</a:t>
            </a: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, </a:t>
            </a:r>
            <a:r>
              <a:rPr lang="cs-CZ" sz="2400" kern="1200" dirty="0" err="1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the</a:t>
            </a: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 </a:t>
            </a:r>
            <a:r>
              <a:rPr lang="cs-CZ" sz="2400" kern="1200" dirty="0" err="1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space</a:t>
            </a:r>
            <a:endParaRPr lang="cs-CZ" sz="2400" kern="1200" dirty="0" smtClean="0">
              <a:solidFill>
                <a:prstClr val="black"/>
              </a:solidFill>
              <a:latin typeface="Constantia"/>
              <a:ea typeface="+mn-ea"/>
              <a:cs typeface="+mn-cs"/>
            </a:endParaRP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DRUH </a:t>
            </a: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UČEBNÍHO MATERIÁLU: prezentace</a:t>
            </a: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DRUH INTERAKTIVITY</a:t>
            </a:r>
            <a:r>
              <a:rPr lang="cs-CZ" sz="2400" kern="1200" dirty="0" smtClean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: aktivní</a:t>
            </a:r>
            <a:endParaRPr lang="cs-CZ" sz="2400" kern="1200" dirty="0">
              <a:solidFill>
                <a:prstClr val="black"/>
              </a:solidFill>
              <a:latin typeface="Constantia"/>
              <a:ea typeface="+mn-ea"/>
              <a:cs typeface="+mn-cs"/>
            </a:endParaRP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CÍLOVÁ SKUPINA: žák</a:t>
            </a: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STUPEŇ A TYP VZDĚLÁVÁNÍ: základní vzdělávání – druhý stupeň</a:t>
            </a:r>
          </a:p>
          <a:p>
            <a:pPr marL="274320" lvl="0" rtl="0">
              <a:spcBef>
                <a:spcPct val="20000"/>
              </a:spcBef>
              <a:buClr>
                <a:srgbClr val="0BD0D9"/>
              </a:buClr>
              <a:buSzPct val="95000"/>
              <a:buFont typeface="Wingdings 2"/>
              <a:buChar char=""/>
            </a:pPr>
            <a:r>
              <a:rPr lang="cs-CZ" sz="2400" kern="12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>TYPICKÁ VĚKOVÁ SKUPINA: 13-15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855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420344"/>
          </a:xfrm>
        </p:spPr>
        <p:txBody>
          <a:bodyPr>
            <a:normAutofit/>
          </a:bodyPr>
          <a:lstStyle/>
          <a:p>
            <a:r>
              <a:rPr lang="cs-CZ" sz="11000" dirty="0" err="1" smtClean="0"/>
              <a:t>Vocabulary</a:t>
            </a:r>
            <a:r>
              <a:rPr lang="cs-CZ" sz="11000" dirty="0" smtClean="0"/>
              <a:t> </a:t>
            </a:r>
            <a:r>
              <a:rPr lang="cs-CZ" sz="11000" dirty="0" err="1" smtClean="0"/>
              <a:t>revision</a:t>
            </a:r>
            <a:endParaRPr lang="cs-CZ" sz="11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157192"/>
            <a:ext cx="8229600" cy="968971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                                           Project 3          </a:t>
            </a:r>
          </a:p>
          <a:p>
            <a:pPr indent="0">
              <a:buNone/>
            </a:pPr>
            <a:r>
              <a:rPr lang="cs-CZ" dirty="0" smtClean="0"/>
              <a:t>                              </a:t>
            </a:r>
            <a:r>
              <a:rPr lang="cs-CZ" dirty="0" err="1" smtClean="0"/>
              <a:t>Lesson</a:t>
            </a:r>
            <a:r>
              <a:rPr lang="cs-CZ" dirty="0" smtClean="0"/>
              <a:t> 2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59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err="1" smtClean="0"/>
              <a:t>What´s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Users\kunovska\AppData\Local\Microsoft\Windows\Temporary Internet Files\Content.IE5\K0O7W0UI\MP90017871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284073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\Microsoft Office\MEDIA\CAGCAT10\j0215086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168091"/>
            <a:ext cx="1661311" cy="259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unovska\AppData\Local\Microsoft\Windows\Temporary Internet Files\Content.IE5\DE4CGPLA\MP9004308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409" y="1988840"/>
            <a:ext cx="490735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5753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kunovska\AppData\Local\Microsoft\Windows\Temporary Internet Files\Content.IE5\K0O7W0UI\MC9004331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027176"/>
            <a:ext cx="6400800" cy="4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38789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indent="0">
              <a:buNone/>
            </a:pPr>
            <a:endParaRPr lang="cs-CZ" dirty="0" smtClean="0">
              <a:solidFill>
                <a:schemeClr val="bg1"/>
              </a:solidFill>
              <a:latin typeface="Cambria Math"/>
              <a:ea typeface="Cambria Math"/>
            </a:endParaRPr>
          </a:p>
          <a:p>
            <a:pPr indent="0">
              <a:buNone/>
            </a:pPr>
            <a:endParaRPr lang="cs-CZ" dirty="0">
              <a:solidFill>
                <a:schemeClr val="bg1"/>
              </a:solidFill>
              <a:latin typeface="Cambria Math"/>
              <a:ea typeface="Cambria Math"/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bg1"/>
                </a:solidFill>
                <a:latin typeface="Cambria Math"/>
                <a:ea typeface="Cambria Math"/>
              </a:rPr>
              <a:t>             </a:t>
            </a:r>
          </a:p>
          <a:p>
            <a:pPr indent="0">
              <a:buNone/>
            </a:pPr>
            <a:endParaRPr lang="cs-CZ" dirty="0">
              <a:solidFill>
                <a:schemeClr val="bg1"/>
              </a:solidFill>
              <a:latin typeface="Cambria Math"/>
              <a:ea typeface="Cambria Math"/>
            </a:endParaRPr>
          </a:p>
          <a:p>
            <a:pPr indent="0">
              <a:buNone/>
            </a:pPr>
            <a:endParaRPr lang="cs-CZ" dirty="0" smtClean="0">
              <a:solidFill>
                <a:schemeClr val="bg1"/>
              </a:solidFill>
              <a:latin typeface="Cambria Math"/>
              <a:ea typeface="Cambria Math"/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bg1"/>
                </a:solidFill>
                <a:latin typeface="Cambria Math"/>
                <a:ea typeface="Cambria Math"/>
              </a:rPr>
              <a:t>                                         </a:t>
            </a:r>
          </a:p>
          <a:p>
            <a:pPr indent="0">
              <a:buNone/>
            </a:pPr>
            <a:r>
              <a:rPr lang="cs-CZ" sz="6500" dirty="0">
                <a:solidFill>
                  <a:schemeClr val="bg1"/>
                </a:solidFill>
                <a:latin typeface="Cambria Math"/>
                <a:ea typeface="Cambria Math"/>
              </a:rPr>
              <a:t> </a:t>
            </a:r>
            <a:r>
              <a:rPr lang="cs-CZ" sz="6500" dirty="0" smtClean="0">
                <a:solidFill>
                  <a:schemeClr val="bg1"/>
                </a:solidFill>
                <a:latin typeface="Cambria Math"/>
                <a:ea typeface="Cambria Math"/>
              </a:rPr>
              <a:t>                 →</a:t>
            </a:r>
            <a:r>
              <a:rPr lang="cs-CZ" sz="5600" dirty="0" smtClean="0">
                <a:solidFill>
                  <a:schemeClr val="bg1"/>
                </a:solidFill>
                <a:latin typeface="Cambria Math"/>
                <a:ea typeface="Cambria Math"/>
              </a:rPr>
              <a:t>    </a:t>
            </a:r>
          </a:p>
          <a:p>
            <a:pPr indent="0">
              <a:buNone/>
            </a:pPr>
            <a:endParaRPr lang="cs-CZ" dirty="0">
              <a:solidFill>
                <a:schemeClr val="bg1"/>
              </a:solidFill>
              <a:latin typeface="Cambria Math"/>
              <a:ea typeface="Cambria Math"/>
            </a:endParaRPr>
          </a:p>
          <a:p>
            <a:pPr indent="0">
              <a:buNone/>
            </a:pPr>
            <a:endParaRPr lang="cs-CZ" dirty="0" smtClean="0">
              <a:solidFill>
                <a:schemeClr val="bg1"/>
              </a:solidFill>
              <a:latin typeface="Cambria Math"/>
              <a:ea typeface="Cambria Math"/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bg1"/>
                </a:solidFill>
                <a:latin typeface="Cambria Math"/>
                <a:ea typeface="Cambria Math"/>
              </a:rPr>
              <a:t>                                                                                                </a:t>
            </a:r>
            <a:r>
              <a:rPr lang="cs-CZ" sz="6500" dirty="0" smtClean="0">
                <a:solidFill>
                  <a:schemeClr val="bg1"/>
                </a:solidFill>
                <a:latin typeface="Cambria Math"/>
                <a:ea typeface="Cambria Math"/>
              </a:rPr>
              <a:t>↤</a:t>
            </a:r>
            <a:endParaRPr lang="cs-CZ" sz="6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673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9" name="Picture 3" descr="C:\Users\kunovska\AppData\Local\Microsoft\Windows\Temporary Internet Files\Content.IE5\DE4CGPLA\MC900230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5024"/>
            <a:ext cx="2338812" cy="285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kunovska\AppData\Local\Microsoft\Windows\Temporary Internet Files\Content.IE5\K0O7W0UI\MC9000832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620688"/>
            <a:ext cx="2628914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kunovska\AppData\Local\Microsoft\Windows\Temporary Internet Files\Content.IE5\DE4CGPLA\MP900433076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12" y="-4370"/>
            <a:ext cx="36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kunovska\AppData\Local\Microsoft\Windows\Temporary Internet Files\Content.IE5\AM1I8PN9\MP9004010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33" y="391072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763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930619"/>
              </p:ext>
            </p:extLst>
          </p:nvPr>
        </p:nvGraphicFramePr>
        <p:xfrm>
          <a:off x="147643" y="692696"/>
          <a:ext cx="8963177" cy="59404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5277"/>
                <a:gridCol w="495277"/>
                <a:gridCol w="495277"/>
                <a:gridCol w="495277"/>
                <a:gridCol w="495277"/>
                <a:gridCol w="495277"/>
                <a:gridCol w="495277"/>
                <a:gridCol w="495277"/>
                <a:gridCol w="495277"/>
                <a:gridCol w="495277"/>
                <a:gridCol w="495277"/>
                <a:gridCol w="495277"/>
                <a:gridCol w="495277"/>
                <a:gridCol w="495277"/>
                <a:gridCol w="2029299"/>
              </a:tblGrid>
              <a:tr h="37082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pravděpodobně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doufat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bez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vypůjčit</a:t>
                      </a:r>
                      <a:r>
                        <a:rPr lang="cs-CZ" baseline="0" dirty="0" smtClean="0"/>
                        <a:t> si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XXXXXXXXXXXXXX</a:t>
                      </a:r>
                      <a:endParaRPr lang="cs-CZ" dirty="0"/>
                    </a:p>
                  </a:txBody>
                  <a:tcPr/>
                </a:tc>
              </a:tr>
              <a:tr h="378143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navždy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poklad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hvězda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jistý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objevit se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mimozemšťan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XXXXXXXXXXXXXX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žárlivý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vybavení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budoucnost</a:t>
                      </a:r>
                      <a:endParaRPr lang="cs-CZ" dirty="0"/>
                    </a:p>
                  </a:txBody>
                  <a:tcPr/>
                </a:tc>
              </a:tr>
              <a:tr h="370821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nemoc, choroba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7619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halves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616624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good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impor</a:t>
            </a:r>
            <a:endParaRPr lang="cs-CZ" dirty="0" smtClean="0"/>
          </a:p>
          <a:p>
            <a:r>
              <a:rPr lang="cs-CZ" dirty="0" err="1" smtClean="0"/>
              <a:t>arran</a:t>
            </a:r>
            <a:endParaRPr lang="cs-CZ" dirty="0" smtClean="0"/>
          </a:p>
          <a:p>
            <a:r>
              <a:rPr lang="cs-CZ" dirty="0" err="1" smtClean="0"/>
              <a:t>clear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ob</a:t>
            </a:r>
          </a:p>
          <a:p>
            <a:r>
              <a:rPr lang="cs-CZ" dirty="0" err="1"/>
              <a:t>b</a:t>
            </a:r>
            <a:r>
              <a:rPr lang="cs-CZ" dirty="0" err="1" smtClean="0"/>
              <a:t>rid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el</a:t>
            </a:r>
            <a:endParaRPr lang="cs-CZ" dirty="0" smtClean="0"/>
          </a:p>
          <a:p>
            <a:r>
              <a:rPr lang="cs-CZ" dirty="0"/>
              <a:t>e</a:t>
            </a:r>
            <a:r>
              <a:rPr lang="cs-CZ" dirty="0" smtClean="0"/>
              <a:t>x</a:t>
            </a:r>
          </a:p>
          <a:p>
            <a:r>
              <a:rPr lang="cs-CZ" dirty="0" err="1" smtClean="0"/>
              <a:t>wo</a:t>
            </a:r>
            <a:endParaRPr lang="cs-CZ" dirty="0" smtClean="0"/>
          </a:p>
          <a:p>
            <a:r>
              <a:rPr lang="cs-CZ" dirty="0" err="1" smtClean="0"/>
              <a:t>look</a:t>
            </a:r>
            <a:endParaRPr lang="cs-CZ" dirty="0" smtClean="0"/>
          </a:p>
          <a:p>
            <a:r>
              <a:rPr lang="cs-CZ" dirty="0" err="1"/>
              <a:t>b</a:t>
            </a:r>
            <a:r>
              <a:rPr lang="cs-CZ" dirty="0" err="1" smtClean="0"/>
              <a:t>e</a:t>
            </a:r>
            <a:endParaRPr lang="cs-CZ" dirty="0" smtClean="0"/>
          </a:p>
          <a:p>
            <a:r>
              <a:rPr lang="cs-CZ" dirty="0" err="1"/>
              <a:t>a</a:t>
            </a:r>
            <a:r>
              <a:rPr lang="cs-CZ" dirty="0" err="1" smtClean="0"/>
              <a:t>g</a:t>
            </a:r>
            <a:endParaRPr lang="cs-CZ" dirty="0" smtClean="0"/>
          </a:p>
          <a:p>
            <a:r>
              <a:rPr lang="cs-CZ" dirty="0" smtClean="0"/>
              <a:t>mine</a:t>
            </a:r>
          </a:p>
          <a:p>
            <a:r>
              <a:rPr lang="cs-CZ" dirty="0" err="1" smtClean="0"/>
              <a:t>space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688632"/>
          </a:xfrm>
        </p:spPr>
        <p:txBody>
          <a:bodyPr>
            <a:normAutofit lnSpcReduction="10000"/>
          </a:bodyPr>
          <a:lstStyle/>
          <a:p>
            <a:r>
              <a:rPr lang="cs-CZ" dirty="0" err="1"/>
              <a:t>g</a:t>
            </a:r>
            <a:r>
              <a:rPr lang="cs-CZ" dirty="0" err="1" smtClean="0"/>
              <a:t>e</a:t>
            </a: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p</a:t>
            </a:r>
          </a:p>
          <a:p>
            <a:r>
              <a:rPr lang="cs-CZ" dirty="0" err="1"/>
              <a:t>r</a:t>
            </a:r>
            <a:r>
              <a:rPr lang="cs-CZ" dirty="0" err="1" smtClean="0"/>
              <a:t>ry</a:t>
            </a:r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ieve</a:t>
            </a:r>
            <a:endParaRPr lang="cs-CZ" dirty="0" smtClean="0"/>
          </a:p>
          <a:p>
            <a:r>
              <a:rPr lang="cs-CZ" dirty="0"/>
              <a:t>f</a:t>
            </a:r>
            <a:r>
              <a:rPr lang="cs-CZ" dirty="0" smtClean="0"/>
              <a:t>orward to</a:t>
            </a:r>
          </a:p>
          <a:p>
            <a:r>
              <a:rPr lang="cs-CZ" dirty="0" err="1" smtClean="0"/>
              <a:t>ral</a:t>
            </a:r>
            <a:endParaRPr lang="cs-CZ" dirty="0" smtClean="0"/>
          </a:p>
          <a:p>
            <a:r>
              <a:rPr lang="cs-CZ" dirty="0" err="1" smtClean="0"/>
              <a:t>ship</a:t>
            </a:r>
            <a:endParaRPr lang="cs-CZ" dirty="0" smtClean="0"/>
          </a:p>
          <a:p>
            <a:r>
              <a:rPr lang="cs-CZ" dirty="0" err="1"/>
              <a:t>p</a:t>
            </a:r>
            <a:r>
              <a:rPr lang="cs-CZ" dirty="0" err="1" smtClean="0"/>
              <a:t>ert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ome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looking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ant</a:t>
            </a:r>
            <a:endParaRPr lang="cs-CZ" dirty="0" smtClean="0"/>
          </a:p>
          <a:p>
            <a:r>
              <a:rPr lang="cs-CZ" dirty="0" err="1" smtClean="0"/>
              <a:t>bery</a:t>
            </a:r>
            <a:endParaRPr lang="cs-CZ" dirty="0" smtClean="0"/>
          </a:p>
          <a:p>
            <a:r>
              <a:rPr lang="cs-CZ" dirty="0" err="1"/>
              <a:t>r</a:t>
            </a:r>
            <a:r>
              <a:rPr lang="cs-CZ" dirty="0" err="1" smtClean="0"/>
              <a:t>ee</a:t>
            </a:r>
            <a:endParaRPr lang="cs-CZ" dirty="0" smtClean="0"/>
          </a:p>
          <a:p>
            <a:r>
              <a:rPr lang="cs-CZ" dirty="0" err="1" smtClean="0"/>
              <a:t>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579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191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word</a:t>
            </a:r>
            <a:r>
              <a:rPr lang="cs-CZ" dirty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363272" cy="5040560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Earth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star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 </a:t>
            </a:r>
            <a:r>
              <a:rPr lang="cs-CZ" dirty="0" smtClean="0">
                <a:solidFill>
                  <a:srgbClr val="FF0000"/>
                </a:solidFill>
              </a:rPr>
              <a:t>a planet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slow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in</a:t>
            </a:r>
            <a:r>
              <a:rPr lang="cs-CZ" dirty="0" smtClean="0"/>
              <a:t> /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looking</a:t>
            </a:r>
            <a:r>
              <a:rPr lang="cs-CZ" dirty="0" smtClean="0"/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for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/ </a:t>
            </a:r>
            <a:r>
              <a:rPr lang="cs-CZ" dirty="0" smtClean="0">
                <a:solidFill>
                  <a:srgbClr val="FF0000"/>
                </a:solidFill>
              </a:rPr>
              <a:t>forward to </a:t>
            </a:r>
            <a:r>
              <a:rPr lang="cs-CZ" dirty="0" err="1" smtClean="0"/>
              <a:t>your</a:t>
            </a:r>
            <a:r>
              <a:rPr lang="cs-CZ" dirty="0" smtClean="0"/>
              <a:t> party.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find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live</a:t>
            </a:r>
            <a:r>
              <a:rPr lang="cs-CZ" dirty="0" smtClean="0"/>
              <a:t> / </a:t>
            </a:r>
            <a:r>
              <a:rPr lang="cs-CZ" dirty="0" err="1" smtClean="0">
                <a:solidFill>
                  <a:srgbClr val="FF0000"/>
                </a:solidFill>
              </a:rPr>
              <a:t>life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on </a:t>
            </a:r>
            <a:r>
              <a:rPr lang="cs-CZ" dirty="0" err="1" smtClean="0"/>
              <a:t>other</a:t>
            </a:r>
            <a:r>
              <a:rPr lang="cs-CZ" dirty="0" smtClean="0"/>
              <a:t> planet.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live </a:t>
            </a:r>
            <a:r>
              <a:rPr lang="cs-CZ" dirty="0" smtClean="0">
                <a:solidFill>
                  <a:srgbClr val="FF0000"/>
                </a:solidFill>
              </a:rPr>
              <a:t>in</a:t>
            </a:r>
            <a:r>
              <a:rPr lang="cs-CZ" dirty="0" smtClean="0"/>
              <a:t> /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country </a:t>
            </a:r>
            <a:r>
              <a:rPr lang="cs-CZ" dirty="0" smtClean="0">
                <a:solidFill>
                  <a:srgbClr val="FF0000"/>
                </a:solidFill>
              </a:rPr>
              <a:t>in</a:t>
            </a:r>
            <a:r>
              <a:rPr lang="cs-CZ" dirty="0" smtClean="0"/>
              <a:t> /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I´ll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 </a:t>
            </a:r>
            <a:r>
              <a:rPr lang="cs-CZ" dirty="0" err="1" smtClean="0">
                <a:solidFill>
                  <a:srgbClr val="FF0000"/>
                </a:solidFill>
              </a:rPr>
              <a:t>need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r>
              <a:rPr lang="cs-CZ" dirty="0" smtClean="0"/>
              <a:t> to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I´s</a:t>
            </a:r>
            <a:r>
              <a:rPr lang="cs-CZ" dirty="0" smtClean="0"/>
              <a:t> a terrible </a:t>
            </a:r>
            <a:r>
              <a:rPr lang="cs-CZ" dirty="0" err="1" smtClean="0">
                <a:solidFill>
                  <a:srgbClr val="FF0000"/>
                </a:solidFill>
              </a:rPr>
              <a:t>jealous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</a:t>
            </a:r>
            <a:r>
              <a:rPr lang="cs-CZ" dirty="0" err="1" smtClean="0">
                <a:solidFill>
                  <a:srgbClr val="FF0000"/>
                </a:solidFill>
              </a:rPr>
              <a:t>disease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. </a:t>
            </a:r>
          </a:p>
          <a:p>
            <a:r>
              <a:rPr lang="cs-CZ" dirty="0" smtClean="0"/>
              <a:t>He </a:t>
            </a:r>
            <a:r>
              <a:rPr lang="cs-CZ" dirty="0" err="1" smtClean="0">
                <a:solidFill>
                  <a:srgbClr val="FF0000"/>
                </a:solidFill>
              </a:rPr>
              <a:t>arranged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 </a:t>
            </a:r>
            <a:r>
              <a:rPr lang="cs-CZ" dirty="0" err="1" smtClean="0">
                <a:solidFill>
                  <a:srgbClr val="FF0000"/>
                </a:solidFill>
              </a:rPr>
              <a:t>built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party.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fill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questionnaire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equipment</a:t>
            </a:r>
            <a:r>
              <a:rPr lang="cs-CZ" dirty="0"/>
              <a:t>?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want</a:t>
            </a:r>
            <a:r>
              <a:rPr lang="cs-CZ" dirty="0" smtClean="0"/>
              <a:t> to live </a:t>
            </a:r>
            <a:r>
              <a:rPr lang="cs-CZ" dirty="0" err="1" smtClean="0">
                <a:solidFill>
                  <a:srgbClr val="FF0000"/>
                </a:solidFill>
              </a:rPr>
              <a:t>real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 </a:t>
            </a:r>
            <a:r>
              <a:rPr lang="cs-CZ" dirty="0" err="1" smtClean="0">
                <a:solidFill>
                  <a:srgbClr val="FF0000"/>
                </a:solidFill>
              </a:rPr>
              <a:t>forever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err="1" smtClean="0"/>
              <a:t>build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spaceships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 </a:t>
            </a:r>
            <a:r>
              <a:rPr lang="cs-CZ" dirty="0" err="1" smtClean="0">
                <a:solidFill>
                  <a:srgbClr val="FF0000"/>
                </a:solidFill>
              </a:rPr>
              <a:t>space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stations</a:t>
            </a:r>
            <a:endParaRPr lang="cs-CZ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in</a:t>
            </a:r>
            <a:r>
              <a:rPr lang="cs-CZ" dirty="0" smtClean="0"/>
              <a:t> / </a:t>
            </a:r>
            <a:r>
              <a:rPr lang="cs-CZ" dirty="0" smtClean="0">
                <a:solidFill>
                  <a:srgbClr val="FF0000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Moon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indent="0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38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/>
              <a:t>HUTCHINSON, T. a L. EDWARDS. OXFORD UNIVERZITY PRESS. </a:t>
            </a:r>
            <a:r>
              <a:rPr lang="cs-CZ" i="1" dirty="0"/>
              <a:t>Project 3</a:t>
            </a:r>
            <a:r>
              <a:rPr lang="cs-CZ" dirty="0"/>
              <a:t>: </a:t>
            </a:r>
            <a:r>
              <a:rPr lang="cs-CZ" i="1" dirty="0"/>
              <a:t>Pracovní sešit CD-ROM</a:t>
            </a:r>
            <a:r>
              <a:rPr lang="cs-CZ" dirty="0"/>
              <a:t>. 3. Oxford: Oxford Univerzity </a:t>
            </a:r>
            <a:r>
              <a:rPr lang="cs-CZ" dirty="0" err="1"/>
              <a:t>Press</a:t>
            </a:r>
            <a:r>
              <a:rPr lang="cs-CZ" dirty="0"/>
              <a:t>, 2008. ISBN 978 0 19 476355 4. 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Obrázky: klipart Microsoft </a:t>
            </a:r>
            <a:r>
              <a:rPr lang="cs-CZ" smtClean="0"/>
              <a:t>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0837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142</TotalTime>
  <Words>457</Words>
  <Application>Microsoft Office PowerPoint</Application>
  <PresentationFormat>Předvádění na obrazovce (4:3)</PresentationFormat>
  <Paragraphs>225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ŠABLONA 32 VY_32_INOVACE_15_25_Vocabulary revision</vt:lpstr>
      <vt:lpstr>Prezentace aplikace PowerPoint</vt:lpstr>
      <vt:lpstr>Vocabulary revision</vt:lpstr>
      <vt:lpstr>                    What´s this?</vt:lpstr>
      <vt:lpstr>Prezentace aplikace PowerPoint</vt:lpstr>
      <vt:lpstr>Prezentace aplikace PowerPoint</vt:lpstr>
      <vt:lpstr>Prezentace aplikace PowerPoint</vt:lpstr>
      <vt:lpstr>Match the halves of the words.</vt:lpstr>
      <vt:lpstr>Choose the correct word.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19</cp:revision>
  <dcterms:created xsi:type="dcterms:W3CDTF">2012-01-04T14:57:15Z</dcterms:created>
  <dcterms:modified xsi:type="dcterms:W3CDTF">2012-01-24T08:26:55Z</dcterms:modified>
</cp:coreProperties>
</file>