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57" r:id="rId6"/>
    <p:sldId id="262" r:id="rId7"/>
    <p:sldId id="261" r:id="rId8"/>
  </p:sldIdLst>
  <p:sldSz cx="9144000" cy="6858000" type="screen4x3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erade Verbindung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el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9" name="Untertitel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de-DE" smtClean="0"/>
              <a:t>Formatvorlage des Untertitelmasters durch Klicken bearbeiten</a:t>
            </a:r>
            <a:endParaRPr kumimoji="0" lang="en-US"/>
          </a:p>
        </p:txBody>
      </p:sp>
      <p:sp>
        <p:nvSpPr>
          <p:cNvPr id="16" name="Datumsplatzhalt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2" name="Fußzeilenplatzhalt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5" name="Foliennummernplatzhalt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el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27" name="Inhaltsplatzhalt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25" name="Datumsplatzhalt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19" name="Fußzeilenplatzhalt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bschnitts-&#10;überschrif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erade Verbindung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platzhalt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19" name="Datumsplatzhalt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11" name="Fußzeilenplatzhalt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  <p:sp>
        <p:nvSpPr>
          <p:cNvPr id="8" name="Titel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el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14" name="Inhaltsplatzhalt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13" name="Inhaltsplatzhalt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21" name="Datumsplatzhalt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10" name="Fußzeilenplatzhalt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Foliennummernplatzhalt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el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13" name="Textplatzhalt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25" name="Textplatzhalt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28" name="Inhaltsplatzhalt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10" name="Datumsplatzhalt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  <p:sp>
        <p:nvSpPr>
          <p:cNvPr id="11" name="Gerade Verbindung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el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12" name="Datumsplatzhalt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21" name="Fußzeilenplatzhalt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24" name="Fußzeilenplatzhalt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erade Verbindung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el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26" name="Textplatzhalt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14" name="Inhaltsplatzhalt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25" name="Datumsplatzhalt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29" name="Fußzeilenplatzhalt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Bildplatzhalt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de-DE" smtClean="0"/>
              <a:t>Bild durch Klicken auf Symbol hinzufügen</a:t>
            </a:r>
            <a:endParaRPr kumimoji="0" lang="en-US" dirty="0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Foliennummernplatzhalt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  <p:sp>
        <p:nvSpPr>
          <p:cNvPr id="17" name="Titel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26" name="Textplatzhalt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erade Verbindung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platzhalt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de-DE" smtClean="0"/>
              <a:t>Textmasterformat bearbeiten</a:t>
            </a:r>
          </a:p>
          <a:p>
            <a:pPr lvl="1" eaLnBrk="1" latinLnBrk="0" hangingPunct="1"/>
            <a:r>
              <a:rPr kumimoji="0" lang="de-DE" smtClean="0"/>
              <a:t>Zweite Ebene</a:t>
            </a:r>
          </a:p>
          <a:p>
            <a:pPr lvl="2" eaLnBrk="1" latinLnBrk="0" hangingPunct="1"/>
            <a:r>
              <a:rPr kumimoji="0" lang="de-DE" smtClean="0"/>
              <a:t>Dritte Ebene</a:t>
            </a:r>
          </a:p>
          <a:p>
            <a:pPr lvl="3" eaLnBrk="1" latinLnBrk="0" hangingPunct="1"/>
            <a:r>
              <a:rPr kumimoji="0" lang="de-DE" smtClean="0"/>
              <a:t>Vierte Ebene</a:t>
            </a:r>
          </a:p>
          <a:p>
            <a:pPr lvl="4" eaLnBrk="1" latinLnBrk="0" hangingPunct="1"/>
            <a:r>
              <a:rPr kumimoji="0" lang="de-DE" smtClean="0"/>
              <a:t>Fünfte Ebene</a:t>
            </a:r>
            <a:endParaRPr kumimoji="0" lang="en-US"/>
          </a:p>
        </p:txBody>
      </p:sp>
      <p:sp>
        <p:nvSpPr>
          <p:cNvPr id="11" name="Datumsplatzhalt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28" name="Fußzeilenplatzhalt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  <p:sp>
        <p:nvSpPr>
          <p:cNvPr id="10" name="Titelplatzhalt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9" name="Gerade Verbindung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Gerade Verbindung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lpaka_Lama_pacos_RB6.jpg?uselang=de" TargetMode="External"/><Relationship Id="rId2" Type="http://schemas.openxmlformats.org/officeDocument/2006/relationships/hyperlink" Target="http://cs.wikipedia.org/wiki/Lama_alpa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Lama.pacos.black.one-ZOO.Olomouc.jpg?uselang=de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1403648" y="404664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sz="6000" b="1" dirty="0"/>
              <a:t>Lama alpaka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07504" y="2132856"/>
            <a:ext cx="4824536" cy="5472608"/>
          </a:xfrm>
        </p:spPr>
        <p:txBody>
          <a:bodyPr/>
          <a:lstStyle/>
          <a:p>
            <a:r>
              <a:rPr lang="de-DE" sz="3200" b="1" i="1" dirty="0"/>
              <a:t>Lama </a:t>
            </a:r>
            <a:r>
              <a:rPr lang="de-DE" sz="3200" b="1" i="1" dirty="0" err="1"/>
              <a:t>pacos</a:t>
            </a:r>
            <a:r>
              <a:rPr lang="de-DE" sz="3200" dirty="0"/>
              <a:t>, </a:t>
            </a:r>
            <a:r>
              <a:rPr lang="de-DE" sz="3200" dirty="0" err="1"/>
              <a:t>neboli</a:t>
            </a:r>
            <a:r>
              <a:rPr lang="de-DE" sz="3200" dirty="0"/>
              <a:t> </a:t>
            </a:r>
            <a:r>
              <a:rPr lang="de-DE" sz="3200" b="1" dirty="0" err="1"/>
              <a:t>alpaka</a:t>
            </a:r>
            <a:r>
              <a:rPr lang="de-DE" sz="3200" dirty="0"/>
              <a:t> je </a:t>
            </a:r>
            <a:r>
              <a:rPr lang="de-DE" sz="3200" dirty="0" err="1"/>
              <a:t>domestikovaná</a:t>
            </a:r>
            <a:r>
              <a:rPr lang="de-DE" sz="3200" dirty="0"/>
              <a:t> </a:t>
            </a:r>
            <a:r>
              <a:rPr lang="de-DE" sz="3200" dirty="0" err="1" smtClean="0"/>
              <a:t>lama</a:t>
            </a:r>
            <a:endParaRPr lang="de-DE" sz="3200" dirty="0" smtClean="0"/>
          </a:p>
          <a:p>
            <a:endParaRPr lang="de-DE" sz="3200" dirty="0"/>
          </a:p>
          <a:p>
            <a:r>
              <a:rPr lang="de-DE" sz="3200" dirty="0" err="1"/>
              <a:t>Chová</a:t>
            </a:r>
            <a:r>
              <a:rPr lang="de-DE" sz="3200" dirty="0"/>
              <a:t> se </a:t>
            </a:r>
            <a:r>
              <a:rPr lang="de-DE" sz="3200" dirty="0" err="1"/>
              <a:t>především</a:t>
            </a:r>
            <a:r>
              <a:rPr lang="de-DE" sz="3200" dirty="0"/>
              <a:t> </a:t>
            </a:r>
            <a:r>
              <a:rPr lang="de-DE" sz="3200" dirty="0" err="1"/>
              <a:t>kvůli</a:t>
            </a:r>
            <a:r>
              <a:rPr lang="de-DE" sz="3200" dirty="0"/>
              <a:t> </a:t>
            </a:r>
            <a:r>
              <a:rPr lang="de-DE" sz="3200" dirty="0" err="1"/>
              <a:t>produkci</a:t>
            </a:r>
            <a:r>
              <a:rPr lang="de-DE" sz="3200" dirty="0"/>
              <a:t> </a:t>
            </a:r>
            <a:r>
              <a:rPr lang="de-DE" sz="3200" dirty="0" err="1"/>
              <a:t>velmi</a:t>
            </a:r>
            <a:r>
              <a:rPr lang="de-DE" sz="3200" dirty="0"/>
              <a:t> </a:t>
            </a:r>
            <a:r>
              <a:rPr lang="de-DE" sz="3200" dirty="0" err="1"/>
              <a:t>kvalitní</a:t>
            </a:r>
            <a:r>
              <a:rPr lang="de-DE" sz="3200" dirty="0"/>
              <a:t> </a:t>
            </a:r>
            <a:r>
              <a:rPr lang="de-DE" sz="3200" dirty="0" err="1" smtClean="0"/>
              <a:t>vlny</a:t>
            </a:r>
            <a:endParaRPr lang="de-DE" sz="3200" dirty="0" smtClean="0"/>
          </a:p>
          <a:p>
            <a:endParaRPr lang="de-DE" sz="3200" dirty="0"/>
          </a:p>
          <a:p>
            <a:r>
              <a:rPr lang="de-DE" sz="3200" dirty="0" err="1"/>
              <a:t>Tento</a:t>
            </a:r>
            <a:r>
              <a:rPr lang="de-DE" sz="3200" dirty="0"/>
              <a:t> </a:t>
            </a:r>
            <a:r>
              <a:rPr lang="de-DE" sz="3200" dirty="0" err="1"/>
              <a:t>druh</a:t>
            </a:r>
            <a:r>
              <a:rPr lang="de-DE" sz="3200" dirty="0"/>
              <a:t> </a:t>
            </a:r>
            <a:r>
              <a:rPr lang="de-DE" sz="3200" dirty="0" err="1"/>
              <a:t>nikdy</a:t>
            </a:r>
            <a:r>
              <a:rPr lang="de-DE" sz="3200" dirty="0"/>
              <a:t> </a:t>
            </a:r>
            <a:r>
              <a:rPr lang="de-DE" sz="3200" dirty="0" err="1"/>
              <a:t>nebyl</a:t>
            </a:r>
            <a:r>
              <a:rPr lang="de-DE" sz="3200" dirty="0"/>
              <a:t> </a:t>
            </a:r>
            <a:r>
              <a:rPr lang="de-DE" sz="3200" dirty="0" err="1"/>
              <a:t>používán</a:t>
            </a:r>
            <a:r>
              <a:rPr lang="de-DE" sz="3200" dirty="0"/>
              <a:t> k </a:t>
            </a:r>
            <a:r>
              <a:rPr lang="de-DE" sz="3200" dirty="0" err="1" smtClean="0"/>
              <a:t>práci</a:t>
            </a:r>
            <a:endParaRPr lang="de-DE" sz="3200" dirty="0" smtClean="0"/>
          </a:p>
          <a:p>
            <a:endParaRPr lang="de-DE" dirty="0"/>
          </a:p>
          <a:p>
            <a:endParaRPr lang="de-DE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0848"/>
            <a:ext cx="4344110" cy="4137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264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8198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de-DE" sz="6000" b="1" dirty="0" err="1"/>
              <a:t>Popis</a:t>
            </a:r>
            <a:r>
              <a:rPr lang="de-DE" b="1" dirty="0"/>
              <a:t/>
            </a:r>
            <a:br>
              <a:rPr lang="de-DE" b="1" dirty="0"/>
            </a:b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932584" y="116632"/>
            <a:ext cx="6211416" cy="6624736"/>
          </a:xfrm>
        </p:spPr>
        <p:txBody>
          <a:bodyPr>
            <a:normAutofit/>
          </a:bodyPr>
          <a:lstStyle/>
          <a:p>
            <a:r>
              <a:rPr lang="de-DE" dirty="0"/>
              <a:t>Alpaka </a:t>
            </a:r>
            <a:r>
              <a:rPr lang="de-DE" dirty="0" err="1"/>
              <a:t>dosahuje</a:t>
            </a:r>
            <a:r>
              <a:rPr lang="de-DE" dirty="0"/>
              <a:t> </a:t>
            </a:r>
            <a:r>
              <a:rPr lang="de-DE" dirty="0" err="1"/>
              <a:t>výšky</a:t>
            </a:r>
            <a:r>
              <a:rPr lang="de-DE" dirty="0"/>
              <a:t> </a:t>
            </a:r>
            <a:r>
              <a:rPr lang="de-DE" dirty="0" err="1"/>
              <a:t>kolem</a:t>
            </a:r>
            <a:r>
              <a:rPr lang="de-DE" dirty="0"/>
              <a:t> 100 cm a </a:t>
            </a:r>
            <a:r>
              <a:rPr lang="de-DE" dirty="0" err="1"/>
              <a:t>hmotnosti</a:t>
            </a:r>
            <a:r>
              <a:rPr lang="de-DE" dirty="0"/>
              <a:t> 55 - 65 </a:t>
            </a:r>
            <a:r>
              <a:rPr lang="de-DE" dirty="0" smtClean="0"/>
              <a:t>kg</a:t>
            </a:r>
            <a:endParaRPr lang="de-DE" dirty="0"/>
          </a:p>
          <a:p>
            <a:r>
              <a:rPr lang="de-DE" dirty="0" err="1"/>
              <a:t>Rozeznávají</a:t>
            </a:r>
            <a:r>
              <a:rPr lang="de-DE" dirty="0"/>
              <a:t> se </a:t>
            </a:r>
            <a:r>
              <a:rPr lang="de-DE" dirty="0" err="1"/>
              <a:t>dva</a:t>
            </a:r>
            <a:r>
              <a:rPr lang="de-DE" dirty="0"/>
              <a:t> </a:t>
            </a:r>
            <a:r>
              <a:rPr lang="de-DE" dirty="0" err="1"/>
              <a:t>chovné</a:t>
            </a:r>
            <a:r>
              <a:rPr lang="de-DE" dirty="0"/>
              <a:t> </a:t>
            </a:r>
            <a:r>
              <a:rPr lang="de-DE" dirty="0" err="1"/>
              <a:t>typy</a:t>
            </a:r>
            <a:r>
              <a:rPr lang="de-DE" dirty="0"/>
              <a:t> </a:t>
            </a:r>
            <a:r>
              <a:rPr lang="de-DE" dirty="0" err="1"/>
              <a:t>alpaky</a:t>
            </a:r>
            <a:r>
              <a:rPr lang="de-DE" dirty="0"/>
              <a:t>, </a:t>
            </a:r>
            <a:r>
              <a:rPr lang="de-DE" dirty="0" err="1"/>
              <a:t>lišící</a:t>
            </a:r>
            <a:r>
              <a:rPr lang="de-DE" dirty="0"/>
              <a:t> se </a:t>
            </a:r>
            <a:r>
              <a:rPr lang="de-DE" dirty="0" err="1"/>
              <a:t>charakterem</a:t>
            </a:r>
            <a:r>
              <a:rPr lang="de-DE" dirty="0"/>
              <a:t> </a:t>
            </a:r>
            <a:r>
              <a:rPr lang="de-DE" dirty="0" err="1"/>
              <a:t>srsti</a:t>
            </a:r>
            <a:r>
              <a:rPr lang="de-DE" dirty="0"/>
              <a:t> - </a:t>
            </a:r>
            <a:r>
              <a:rPr lang="de-DE" dirty="0" err="1"/>
              <a:t>Suri</a:t>
            </a:r>
            <a:r>
              <a:rPr lang="de-DE" dirty="0"/>
              <a:t> a </a:t>
            </a:r>
            <a:r>
              <a:rPr lang="de-DE" dirty="0" err="1" smtClean="0"/>
              <a:t>Huacaya</a:t>
            </a:r>
            <a:endParaRPr lang="de-DE" dirty="0"/>
          </a:p>
          <a:p>
            <a:r>
              <a:rPr lang="de-DE" dirty="0" smtClean="0"/>
              <a:t> </a:t>
            </a:r>
            <a:r>
              <a:rPr lang="de-DE" dirty="0" err="1"/>
              <a:t>Uši</a:t>
            </a:r>
            <a:r>
              <a:rPr lang="de-DE" dirty="0"/>
              <a:t> </a:t>
            </a:r>
            <a:r>
              <a:rPr lang="de-DE" dirty="0" err="1"/>
              <a:t>jsou</a:t>
            </a:r>
            <a:r>
              <a:rPr lang="de-DE" dirty="0"/>
              <a:t> </a:t>
            </a:r>
            <a:r>
              <a:rPr lang="de-DE" dirty="0" err="1"/>
              <a:t>krátké</a:t>
            </a:r>
            <a:r>
              <a:rPr lang="de-DE" dirty="0"/>
              <a:t>, </a:t>
            </a:r>
            <a:r>
              <a:rPr lang="de-DE" dirty="0" err="1"/>
              <a:t>obličej</a:t>
            </a:r>
            <a:r>
              <a:rPr lang="de-DE" dirty="0"/>
              <a:t> je </a:t>
            </a:r>
            <a:r>
              <a:rPr lang="de-DE" dirty="0" err="1"/>
              <a:t>porostlý</a:t>
            </a:r>
            <a:r>
              <a:rPr lang="de-DE" dirty="0"/>
              <a:t> </a:t>
            </a:r>
            <a:r>
              <a:rPr lang="de-DE" dirty="0" err="1" smtClean="0"/>
              <a:t>srstí</a:t>
            </a:r>
            <a:endParaRPr lang="de-DE" dirty="0" smtClean="0"/>
          </a:p>
          <a:p>
            <a:r>
              <a:rPr lang="de-DE" dirty="0" err="1"/>
              <a:t>Má</a:t>
            </a:r>
            <a:r>
              <a:rPr lang="de-DE" dirty="0"/>
              <a:t> </a:t>
            </a:r>
            <a:r>
              <a:rPr lang="de-DE" dirty="0" err="1"/>
              <a:t>zakulacenou</a:t>
            </a:r>
            <a:r>
              <a:rPr lang="de-DE" dirty="0"/>
              <a:t> </a:t>
            </a:r>
            <a:r>
              <a:rPr lang="de-DE" dirty="0" err="1"/>
              <a:t>záď</a:t>
            </a:r>
            <a:r>
              <a:rPr lang="de-DE" dirty="0"/>
              <a:t> a </a:t>
            </a:r>
            <a:r>
              <a:rPr lang="de-DE" dirty="0" err="1"/>
              <a:t>rovný</a:t>
            </a:r>
            <a:r>
              <a:rPr lang="de-DE" dirty="0"/>
              <a:t> </a:t>
            </a:r>
            <a:r>
              <a:rPr lang="de-DE" dirty="0" err="1" smtClean="0"/>
              <a:t>ocas</a:t>
            </a:r>
            <a:endParaRPr lang="de-DE" dirty="0"/>
          </a:p>
          <a:p>
            <a:r>
              <a:rPr lang="de-DE" dirty="0" err="1"/>
              <a:t>Rozdíl</a:t>
            </a:r>
            <a:r>
              <a:rPr lang="de-DE" dirty="0"/>
              <a:t> </a:t>
            </a:r>
            <a:r>
              <a:rPr lang="de-DE" dirty="0" err="1"/>
              <a:t>mezi</a:t>
            </a:r>
            <a:r>
              <a:rPr lang="de-DE" dirty="0"/>
              <a:t> </a:t>
            </a:r>
            <a:r>
              <a:rPr lang="de-DE" dirty="0" err="1"/>
              <a:t>oběma</a:t>
            </a:r>
            <a:r>
              <a:rPr lang="de-DE" dirty="0"/>
              <a:t> </a:t>
            </a:r>
            <a:r>
              <a:rPr lang="de-DE" dirty="0" err="1" smtClean="0"/>
              <a:t>typy</a:t>
            </a:r>
            <a:r>
              <a:rPr lang="de-DE" dirty="0" smtClean="0"/>
              <a:t> </a:t>
            </a:r>
            <a:r>
              <a:rPr lang="de-DE" dirty="0"/>
              <a:t>je v </a:t>
            </a:r>
            <a:r>
              <a:rPr lang="de-DE" dirty="0" err="1"/>
              <a:t>rozdílném</a:t>
            </a:r>
            <a:r>
              <a:rPr lang="de-DE" dirty="0"/>
              <a:t> </a:t>
            </a:r>
            <a:r>
              <a:rPr lang="de-DE" dirty="0" err="1"/>
              <a:t>uspořádání</a:t>
            </a:r>
            <a:r>
              <a:rPr lang="de-DE" dirty="0"/>
              <a:t> </a:t>
            </a:r>
            <a:r>
              <a:rPr lang="de-DE" dirty="0" err="1"/>
              <a:t>srsti</a:t>
            </a:r>
            <a:endParaRPr lang="de-DE" dirty="0" smtClean="0"/>
          </a:p>
          <a:p>
            <a:pPr marL="0" indent="0">
              <a:buNone/>
            </a:pPr>
            <a:endParaRPr lang="de-DE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77072"/>
            <a:ext cx="2973862" cy="266429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1196753"/>
            <a:ext cx="3552394" cy="266429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181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de-DE" sz="6700" b="1" dirty="0" err="1"/>
              <a:t>Využití</a:t>
            </a:r>
            <a:r>
              <a:rPr lang="de-DE" b="1" dirty="0"/>
              <a:t/>
            </a:r>
            <a:br>
              <a:rPr lang="de-DE" b="1" dirty="0"/>
            </a:b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275856" y="116632"/>
            <a:ext cx="5715744" cy="6552728"/>
          </a:xfrm>
        </p:spPr>
        <p:txBody>
          <a:bodyPr>
            <a:normAutofit lnSpcReduction="10000"/>
          </a:bodyPr>
          <a:lstStyle/>
          <a:p>
            <a:r>
              <a:rPr lang="de-DE" dirty="0"/>
              <a:t>Alpaka se </a:t>
            </a:r>
            <a:r>
              <a:rPr lang="de-DE" dirty="0" err="1"/>
              <a:t>chová</a:t>
            </a:r>
            <a:r>
              <a:rPr lang="de-DE" dirty="0"/>
              <a:t> </a:t>
            </a:r>
            <a:r>
              <a:rPr lang="de-DE" dirty="0" err="1"/>
              <a:t>především</a:t>
            </a:r>
            <a:r>
              <a:rPr lang="de-DE" dirty="0"/>
              <a:t> pro </a:t>
            </a:r>
            <a:r>
              <a:rPr lang="de-DE" dirty="0" err="1"/>
              <a:t>produkci</a:t>
            </a:r>
            <a:r>
              <a:rPr lang="de-DE" dirty="0"/>
              <a:t> </a:t>
            </a:r>
            <a:r>
              <a:rPr lang="de-DE" dirty="0" err="1"/>
              <a:t>srsti</a:t>
            </a:r>
            <a:r>
              <a:rPr lang="de-DE" dirty="0"/>
              <a:t>, i </a:t>
            </a:r>
            <a:r>
              <a:rPr lang="de-DE" dirty="0" err="1"/>
              <a:t>když</a:t>
            </a:r>
            <a:r>
              <a:rPr lang="de-DE" dirty="0"/>
              <a:t> </a:t>
            </a:r>
            <a:r>
              <a:rPr lang="de-DE" dirty="0" err="1"/>
              <a:t>ani</a:t>
            </a:r>
            <a:r>
              <a:rPr lang="de-DE" dirty="0"/>
              <a:t> </a:t>
            </a:r>
            <a:r>
              <a:rPr lang="de-DE" dirty="0" err="1"/>
              <a:t>produkce</a:t>
            </a:r>
            <a:r>
              <a:rPr lang="de-DE" dirty="0"/>
              <a:t> </a:t>
            </a:r>
            <a:r>
              <a:rPr lang="de-DE" dirty="0" err="1"/>
              <a:t>masa</a:t>
            </a:r>
            <a:r>
              <a:rPr lang="de-DE" dirty="0"/>
              <a:t> </a:t>
            </a:r>
            <a:r>
              <a:rPr lang="de-DE" dirty="0" err="1"/>
              <a:t>není</a:t>
            </a:r>
            <a:r>
              <a:rPr lang="de-DE" dirty="0"/>
              <a:t> </a:t>
            </a:r>
            <a:r>
              <a:rPr lang="de-DE" dirty="0" err="1" smtClean="0"/>
              <a:t>zanedbatelná</a:t>
            </a:r>
            <a:endParaRPr lang="de-DE" dirty="0" smtClean="0"/>
          </a:p>
          <a:p>
            <a:r>
              <a:rPr lang="de-DE" dirty="0" err="1"/>
              <a:t>Produkce</a:t>
            </a:r>
            <a:r>
              <a:rPr lang="de-DE" dirty="0"/>
              <a:t> </a:t>
            </a:r>
            <a:r>
              <a:rPr lang="de-DE" dirty="0" err="1"/>
              <a:t>srsti</a:t>
            </a:r>
            <a:r>
              <a:rPr lang="de-DE" dirty="0"/>
              <a:t> je do </a:t>
            </a:r>
            <a:r>
              <a:rPr lang="de-DE" dirty="0" err="1"/>
              <a:t>značné</a:t>
            </a:r>
            <a:r>
              <a:rPr lang="de-DE" dirty="0"/>
              <a:t> </a:t>
            </a:r>
            <a:r>
              <a:rPr lang="de-DE" dirty="0" err="1"/>
              <a:t>míry</a:t>
            </a:r>
            <a:r>
              <a:rPr lang="de-DE" dirty="0"/>
              <a:t> </a:t>
            </a:r>
            <a:r>
              <a:rPr lang="de-DE" dirty="0" err="1"/>
              <a:t>ovlivňována</a:t>
            </a:r>
            <a:r>
              <a:rPr lang="de-DE" dirty="0"/>
              <a:t> </a:t>
            </a:r>
            <a:r>
              <a:rPr lang="de-DE" dirty="0" err="1"/>
              <a:t>věkem</a:t>
            </a:r>
            <a:r>
              <a:rPr lang="de-DE" dirty="0"/>
              <a:t> </a:t>
            </a:r>
            <a:r>
              <a:rPr lang="de-DE" dirty="0" err="1" smtClean="0"/>
              <a:t>matky</a:t>
            </a:r>
            <a:endParaRPr lang="de-DE" dirty="0" smtClean="0"/>
          </a:p>
          <a:p>
            <a:r>
              <a:rPr lang="pl-PL" dirty="0"/>
              <a:t>Roční produkce srsti je kolem 2 </a:t>
            </a:r>
            <a:r>
              <a:rPr lang="pl-PL" dirty="0" smtClean="0"/>
              <a:t>kg</a:t>
            </a:r>
            <a:endParaRPr lang="de-DE" dirty="0" smtClean="0"/>
          </a:p>
          <a:p>
            <a:r>
              <a:rPr lang="de-DE" dirty="0" err="1"/>
              <a:t>Zvířata</a:t>
            </a:r>
            <a:r>
              <a:rPr lang="de-DE" dirty="0"/>
              <a:t> se </a:t>
            </a:r>
            <a:r>
              <a:rPr lang="de-DE" dirty="0" err="1"/>
              <a:t>selektivně</a:t>
            </a:r>
            <a:r>
              <a:rPr lang="de-DE" dirty="0"/>
              <a:t> </a:t>
            </a:r>
            <a:r>
              <a:rPr lang="de-DE" dirty="0" err="1"/>
              <a:t>šlechtí</a:t>
            </a:r>
            <a:r>
              <a:rPr lang="de-DE" dirty="0"/>
              <a:t> na </a:t>
            </a:r>
            <a:r>
              <a:rPr lang="de-DE" dirty="0" err="1"/>
              <a:t>jednotné</a:t>
            </a:r>
            <a:r>
              <a:rPr lang="de-DE" dirty="0"/>
              <a:t> </a:t>
            </a:r>
            <a:r>
              <a:rPr lang="de-DE" dirty="0" err="1"/>
              <a:t>zbarvení</a:t>
            </a:r>
            <a:r>
              <a:rPr lang="de-DE" dirty="0"/>
              <a:t> - </a:t>
            </a:r>
            <a:r>
              <a:rPr lang="de-DE" dirty="0" err="1"/>
              <a:t>bílé</a:t>
            </a:r>
            <a:r>
              <a:rPr lang="de-DE" dirty="0"/>
              <a:t>, </a:t>
            </a:r>
            <a:r>
              <a:rPr lang="de-DE" dirty="0" err="1"/>
              <a:t>černé</a:t>
            </a:r>
            <a:r>
              <a:rPr lang="de-DE" dirty="0"/>
              <a:t>, </a:t>
            </a:r>
            <a:r>
              <a:rPr lang="de-DE" dirty="0" err="1"/>
              <a:t>světle</a:t>
            </a:r>
            <a:r>
              <a:rPr lang="de-DE" dirty="0"/>
              <a:t> </a:t>
            </a:r>
            <a:r>
              <a:rPr lang="de-DE" dirty="0" err="1"/>
              <a:t>hnědé</a:t>
            </a:r>
            <a:r>
              <a:rPr lang="de-DE" dirty="0"/>
              <a:t>, </a:t>
            </a:r>
            <a:r>
              <a:rPr lang="de-DE" dirty="0" err="1"/>
              <a:t>hnědé</a:t>
            </a:r>
            <a:r>
              <a:rPr lang="de-DE" dirty="0"/>
              <a:t>, </a:t>
            </a:r>
            <a:r>
              <a:rPr lang="de-DE" dirty="0" err="1"/>
              <a:t>béžové</a:t>
            </a:r>
            <a:r>
              <a:rPr lang="de-DE" dirty="0"/>
              <a:t> </a:t>
            </a:r>
            <a:r>
              <a:rPr lang="de-DE" dirty="0" err="1"/>
              <a:t>nebo</a:t>
            </a:r>
            <a:r>
              <a:rPr lang="de-DE" dirty="0"/>
              <a:t> </a:t>
            </a:r>
            <a:r>
              <a:rPr lang="de-DE" dirty="0" err="1"/>
              <a:t>šedé</a:t>
            </a:r>
            <a:endParaRPr lang="de-DE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1948">
            <a:off x="-149041" y="2056335"/>
            <a:ext cx="3806000" cy="365731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874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de-DE" sz="9800" b="1" dirty="0" err="1"/>
              <a:t>Rozšíření</a:t>
            </a:r>
            <a:r>
              <a:rPr lang="de-DE" b="1" dirty="0"/>
              <a:t> </a:t>
            </a:r>
            <a:br>
              <a:rPr lang="de-DE" b="1" dirty="0"/>
            </a:b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79512" y="1950054"/>
            <a:ext cx="8839200" cy="4899174"/>
          </a:xfrm>
        </p:spPr>
        <p:txBody>
          <a:bodyPr>
            <a:normAutofit/>
          </a:bodyPr>
          <a:lstStyle/>
          <a:p>
            <a:r>
              <a:rPr lang="de-DE" dirty="0" err="1"/>
              <a:t>Nachází</a:t>
            </a:r>
            <a:r>
              <a:rPr lang="de-DE" dirty="0"/>
              <a:t> se </a:t>
            </a:r>
            <a:r>
              <a:rPr lang="de-DE" dirty="0" err="1"/>
              <a:t>od</a:t>
            </a:r>
            <a:r>
              <a:rPr lang="de-DE" dirty="0"/>
              <a:t> </a:t>
            </a:r>
            <a:r>
              <a:rPr lang="de-DE" dirty="0" err="1" smtClean="0"/>
              <a:t>Ekvádoru</a:t>
            </a:r>
            <a:r>
              <a:rPr lang="de-DE" dirty="0" smtClean="0"/>
              <a:t>, </a:t>
            </a:r>
            <a:r>
              <a:rPr lang="de-DE" dirty="0" err="1" smtClean="0"/>
              <a:t>až</a:t>
            </a:r>
            <a:r>
              <a:rPr lang="de-DE" dirty="0" smtClean="0"/>
              <a:t> </a:t>
            </a:r>
            <a:r>
              <a:rPr lang="de-DE" dirty="0" err="1"/>
              <a:t>po</a:t>
            </a:r>
            <a:r>
              <a:rPr lang="de-DE" dirty="0"/>
              <a:t> </a:t>
            </a:r>
            <a:r>
              <a:rPr lang="de-DE" dirty="0" err="1"/>
              <a:t>jezero</a:t>
            </a:r>
            <a:r>
              <a:rPr lang="de-DE" dirty="0"/>
              <a:t> </a:t>
            </a:r>
            <a:r>
              <a:rPr lang="de-DE" dirty="0" err="1"/>
              <a:t>Poopo</a:t>
            </a:r>
            <a:r>
              <a:rPr lang="de-DE" dirty="0"/>
              <a:t> v </a:t>
            </a:r>
            <a:r>
              <a:rPr lang="de-DE" dirty="0" err="1" smtClean="0"/>
              <a:t>Bolívii</a:t>
            </a:r>
            <a:endParaRPr lang="de-DE" dirty="0" smtClean="0"/>
          </a:p>
          <a:p>
            <a:r>
              <a:rPr lang="de-DE" dirty="0" smtClean="0"/>
              <a:t> </a:t>
            </a:r>
            <a:r>
              <a:rPr lang="de-DE" dirty="0"/>
              <a:t>V Peru </a:t>
            </a:r>
            <a:r>
              <a:rPr lang="de-DE" dirty="0" err="1"/>
              <a:t>žije</a:t>
            </a:r>
            <a:r>
              <a:rPr lang="de-DE" dirty="0"/>
              <a:t> </a:t>
            </a:r>
            <a:r>
              <a:rPr lang="de-DE" dirty="0" err="1"/>
              <a:t>kolem</a:t>
            </a:r>
            <a:r>
              <a:rPr lang="de-DE" dirty="0"/>
              <a:t> 86 % </a:t>
            </a:r>
            <a:r>
              <a:rPr lang="de-DE" dirty="0" err="1"/>
              <a:t>populace</a:t>
            </a:r>
            <a:r>
              <a:rPr lang="de-DE" dirty="0"/>
              <a:t> </a:t>
            </a:r>
            <a:r>
              <a:rPr lang="de-DE" b="1" dirty="0" err="1"/>
              <a:t>alpaky</a:t>
            </a:r>
            <a:r>
              <a:rPr lang="de-DE" dirty="0"/>
              <a:t> a v </a:t>
            </a:r>
            <a:r>
              <a:rPr lang="de-DE" dirty="0" err="1"/>
              <a:t>Bolívii</a:t>
            </a:r>
            <a:r>
              <a:rPr lang="de-DE" dirty="0"/>
              <a:t> </a:t>
            </a:r>
            <a:r>
              <a:rPr lang="de-DE" dirty="0" err="1"/>
              <a:t>přes</a:t>
            </a:r>
            <a:r>
              <a:rPr lang="de-DE" dirty="0"/>
              <a:t> 10 </a:t>
            </a:r>
            <a:r>
              <a:rPr lang="de-DE" dirty="0" smtClean="0"/>
              <a:t>%</a:t>
            </a:r>
          </a:p>
          <a:p>
            <a:r>
              <a:rPr lang="de-DE" dirty="0" err="1" smtClean="0"/>
              <a:t>Několik</a:t>
            </a:r>
            <a:r>
              <a:rPr lang="de-DE" dirty="0" smtClean="0"/>
              <a:t> </a:t>
            </a:r>
            <a:r>
              <a:rPr lang="de-DE" dirty="0" err="1"/>
              <a:t>málo</a:t>
            </a:r>
            <a:r>
              <a:rPr lang="de-DE" dirty="0"/>
              <a:t> </a:t>
            </a:r>
            <a:r>
              <a:rPr lang="de-DE" dirty="0" err="1"/>
              <a:t>kusů</a:t>
            </a:r>
            <a:r>
              <a:rPr lang="de-DE" dirty="0"/>
              <a:t> je i v Chile a </a:t>
            </a:r>
            <a:r>
              <a:rPr lang="de-DE" dirty="0" err="1" smtClean="0"/>
              <a:t>Argentině</a:t>
            </a:r>
            <a:endParaRPr lang="de-DE" dirty="0" smtClean="0"/>
          </a:p>
          <a:p>
            <a:r>
              <a:rPr lang="de-DE" dirty="0" smtClean="0"/>
              <a:t> </a:t>
            </a:r>
            <a:r>
              <a:rPr lang="de-DE" dirty="0" err="1"/>
              <a:t>Chov</a:t>
            </a:r>
            <a:r>
              <a:rPr lang="de-DE" dirty="0"/>
              <a:t> je </a:t>
            </a:r>
            <a:r>
              <a:rPr lang="de-DE" dirty="0" err="1"/>
              <a:t>úspěšný</a:t>
            </a:r>
            <a:r>
              <a:rPr lang="de-DE" dirty="0"/>
              <a:t> i v </a:t>
            </a:r>
            <a:r>
              <a:rPr lang="de-DE" dirty="0" err="1"/>
              <a:t>jiných</a:t>
            </a:r>
            <a:r>
              <a:rPr lang="de-DE" dirty="0"/>
              <a:t> </a:t>
            </a:r>
            <a:r>
              <a:rPr lang="de-DE" dirty="0" err="1"/>
              <a:t>zemích</a:t>
            </a:r>
            <a:r>
              <a:rPr lang="de-DE" dirty="0"/>
              <a:t>: v USA, v </a:t>
            </a:r>
            <a:r>
              <a:rPr lang="de-DE" dirty="0" err="1"/>
              <a:t>Austrálii</a:t>
            </a:r>
            <a:r>
              <a:rPr lang="de-DE" dirty="0"/>
              <a:t>, v </a:t>
            </a:r>
            <a:r>
              <a:rPr lang="de-DE" dirty="0" err="1"/>
              <a:t>Evropě</a:t>
            </a:r>
            <a:r>
              <a:rPr lang="de-DE" dirty="0"/>
              <a:t> </a:t>
            </a:r>
            <a:r>
              <a:rPr lang="de-DE" dirty="0" err="1"/>
              <a:t>dokonce</a:t>
            </a:r>
            <a:r>
              <a:rPr lang="de-DE" dirty="0"/>
              <a:t> i na </a:t>
            </a:r>
            <a:r>
              <a:rPr lang="de-DE" dirty="0" err="1"/>
              <a:t>polích</a:t>
            </a:r>
            <a:r>
              <a:rPr lang="de-DE" dirty="0"/>
              <a:t> v </a:t>
            </a:r>
            <a:r>
              <a:rPr lang="de-DE" dirty="0" err="1"/>
              <a:t>Británii</a:t>
            </a:r>
            <a:r>
              <a:rPr lang="de-DE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81359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>
                <a:hlinkClick r:id="rId2"/>
              </a:rPr>
              <a:t>http://</a:t>
            </a:r>
            <a:r>
              <a:rPr lang="de-DE" dirty="0" smtClean="0">
                <a:hlinkClick r:id="rId2"/>
              </a:rPr>
              <a:t>cs.wikipedia.org/wiki/Lama_alpaka</a:t>
            </a:r>
            <a:endParaRPr lang="de-DE" dirty="0" smtClean="0"/>
          </a:p>
          <a:p>
            <a:r>
              <a:rPr lang="de-DE" dirty="0">
                <a:hlinkClick r:id="rId3"/>
              </a:rPr>
              <a:t>http://</a:t>
            </a:r>
            <a:r>
              <a:rPr lang="de-DE" dirty="0" smtClean="0">
                <a:hlinkClick r:id="rId3"/>
              </a:rPr>
              <a:t>commons.wikimedia.org/wiki/File:Alpaka_Lama_pacos_RB6.jpg?uselang=de</a:t>
            </a:r>
            <a:endParaRPr lang="de-DE" dirty="0" smtClean="0"/>
          </a:p>
          <a:p>
            <a:r>
              <a:rPr lang="de-DE" dirty="0">
                <a:hlinkClick r:id="rId4"/>
              </a:rPr>
              <a:t>http://</a:t>
            </a:r>
            <a:r>
              <a:rPr lang="de-DE" dirty="0" smtClean="0">
                <a:hlinkClick r:id="rId4"/>
              </a:rPr>
              <a:t>commons.wikimedia.org/wiki/File:Lama.pacos.black.one-ZOO.Olomouc.jpg?uselang=de</a:t>
            </a:r>
            <a:endParaRPr lang="de-DE" dirty="0" smtClean="0"/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51614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692696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Lama. [online]. [cit. 2013-05-20]. Dostupné z: http://cs.wikipedia.org/wiki/Lama_alpaka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5149" y="1484784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Lama. [online]. [cit. 2013-05-20]. Dostupné z: http://commons.wikimedia.org/wiki/File:Alpaka_Lama_pacos_RB6.jpg?uselang=de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4106" y="2263489"/>
            <a:ext cx="89644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Lama. [online]. [cit. 2013-05-20]. Dostupné z: http://commons.wikimedia.org/wiki/File:Lama.pacos.black.one-ZOO.Olomouc.jpg?uselang=de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2570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852383"/>
            <a:ext cx="856895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1600" dirty="0"/>
              <a:t>VZDĚLÁVACÍ  MATERIÁL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Název školy	Základní škola Skalná, okres Cheb	</a:t>
            </a:r>
          </a:p>
          <a:p>
            <a:r>
              <a:rPr lang="cs-CZ" sz="1600" dirty="0"/>
              <a:t>Číslo projektu	CZ.1.07/1.4.00/21.2085	</a:t>
            </a:r>
          </a:p>
          <a:p>
            <a:r>
              <a:rPr lang="cs-CZ" sz="1600" dirty="0"/>
              <a:t>Název projektu	„Zlepšení podmínek pro vzdělávání na ZŠ Skalná“	</a:t>
            </a:r>
          </a:p>
          <a:p>
            <a:r>
              <a:rPr lang="cs-CZ" sz="1600" dirty="0"/>
              <a:t>Číslo a název šablony klíčové aktivity 	III/2 Inovace a zkvalitnění výuky prostřednictvím ICT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Číslo sady vzdělávacích materiálů	</a:t>
            </a:r>
            <a:r>
              <a:rPr lang="cs-CZ" sz="1600" dirty="0" smtClean="0"/>
              <a:t>VY_32_INOVACE_09_15</a:t>
            </a:r>
            <a:r>
              <a:rPr lang="cs-CZ" sz="1600" dirty="0"/>
              <a:t>	</a:t>
            </a:r>
          </a:p>
          <a:p>
            <a:r>
              <a:rPr lang="cs-CZ" sz="1600" dirty="0"/>
              <a:t>Pořadové číslo materiálu v sadě	_</a:t>
            </a:r>
            <a:r>
              <a:rPr lang="cs-CZ" sz="1600" dirty="0" smtClean="0"/>
              <a:t>15</a:t>
            </a:r>
            <a:r>
              <a:rPr lang="cs-CZ" sz="1600" dirty="0"/>
              <a:t>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Autor	Věra Heřmánková	</a:t>
            </a:r>
          </a:p>
          <a:p>
            <a:r>
              <a:rPr lang="cs-CZ" sz="1600" dirty="0"/>
              <a:t>Datum	</a:t>
            </a:r>
            <a:r>
              <a:rPr lang="cs-CZ" sz="1600" dirty="0" smtClean="0"/>
              <a:t>08.11.2013</a:t>
            </a:r>
            <a:r>
              <a:rPr lang="cs-CZ" sz="1600" dirty="0"/>
              <a:t>	</a:t>
            </a:r>
          </a:p>
          <a:p>
            <a:r>
              <a:rPr lang="cs-CZ" sz="1600" dirty="0"/>
              <a:t>Ročník	8.	</a:t>
            </a:r>
          </a:p>
          <a:p>
            <a:r>
              <a:rPr lang="cs-CZ" sz="1600" dirty="0"/>
              <a:t>Vzdělávací oblast / Vzdělávací obor / Tematický okruh	Savci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Název materiálu	</a:t>
            </a:r>
            <a:r>
              <a:rPr lang="cs-CZ" sz="1600" dirty="0" smtClean="0"/>
              <a:t>Lama</a:t>
            </a:r>
            <a:r>
              <a:rPr lang="cs-CZ" sz="1600" dirty="0"/>
              <a:t>	</a:t>
            </a:r>
          </a:p>
          <a:p>
            <a:r>
              <a:rPr lang="cs-CZ" sz="1600" dirty="0"/>
              <a:t>Typ materiálu </a:t>
            </a:r>
            <a:br>
              <a:rPr lang="cs-CZ" sz="1600" dirty="0"/>
            </a:br>
            <a:r>
              <a:rPr lang="cs-CZ" sz="1600" dirty="0"/>
              <a:t>(DUM též typ souboru)	Prezentace	</a:t>
            </a:r>
          </a:p>
          <a:p>
            <a:r>
              <a:rPr lang="cs-CZ" sz="1600" dirty="0"/>
              <a:t>Anotace	Žák je seznámen s </a:t>
            </a:r>
            <a:r>
              <a:rPr lang="cs-CZ" sz="1600" dirty="0" smtClean="0"/>
              <a:t>látkou. Pomocí </a:t>
            </a:r>
            <a:r>
              <a:rPr lang="cs-CZ" sz="1600" dirty="0"/>
              <a:t>prezentace si látku zapíše do sešitu a procvičí.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Citace	Citace viz výše uvedená stránka	</a:t>
            </a:r>
          </a:p>
        </p:txBody>
      </p:sp>
      <p:pic>
        <p:nvPicPr>
          <p:cNvPr id="1026" name="Picture 2" descr="\\ZSS-S2-AD\ucitele\profily\hermve\Plocha\logolink_b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692696"/>
            <a:ext cx="4752975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0491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is">
  <a:themeElements>
    <a:clrScheme name="Metis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i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is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</TotalTime>
  <Words>205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Metis</vt:lpstr>
      <vt:lpstr>Lama alpaka  </vt:lpstr>
      <vt:lpstr>Popis </vt:lpstr>
      <vt:lpstr>Využití </vt:lpstr>
      <vt:lpstr>Rozšíření  </vt:lpstr>
      <vt:lpstr>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Lama alpaka</dc:title>
  <dc:creator>Kay Günzel</dc:creator>
  <cp:lastModifiedBy>Věra Heřmánková</cp:lastModifiedBy>
  <cp:revision>10</cp:revision>
  <dcterms:created xsi:type="dcterms:W3CDTF">2013-05-18T15:40:01Z</dcterms:created>
  <dcterms:modified xsi:type="dcterms:W3CDTF">2013-06-10T11:01:47Z</dcterms:modified>
</cp:coreProperties>
</file>