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6" r:id="rId3"/>
    <p:sldId id="257" r:id="rId4"/>
    <p:sldId id="277" r:id="rId5"/>
    <p:sldId id="271" r:id="rId6"/>
    <p:sldId id="274" r:id="rId7"/>
    <p:sldId id="262" r:id="rId8"/>
    <p:sldId id="272" r:id="rId9"/>
    <p:sldId id="273" r:id="rId10"/>
    <p:sldId id="276" r:id="rId11"/>
    <p:sldId id="275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13" name="wind.wav"/>
          </p:stSnd>
        </p:sndAc>
      </p:transition>
    </mc:Choice>
    <mc:Fallback xmlns="">
      <p:transition spd="slow">
        <p:split dir="in"/>
        <p:sndAc>
          <p:stSnd>
            <p:snd r:embed="rId1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hyperlink" Target="http://upload.wikimedia.org/wikipedia/commons/c/c2/Autumn-TheCzechRepublic-Vysocina.jpg" TargetMode="External"/><Relationship Id="rId7" Type="http://schemas.openxmlformats.org/officeDocument/2006/relationships/hyperlink" Target="http://upload.wikimedia.org/wikipedia/commons/c/c0/Rosaceae_Malus_pumila_Malus_pumila_Var_domestica_Apples_Fuj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3/Wenceslaus_I_Duke_of_Bohemia_equestrian_statue_in_Prague_1.jpg" TargetMode="External"/><Relationship Id="rId5" Type="http://schemas.openxmlformats.org/officeDocument/2006/relationships/hyperlink" Target="http://upload.wikimedia.org/wikipedia/commons/8/8f/Herbst_(MW_2010.11.13.).jpg" TargetMode="External"/><Relationship Id="rId4" Type="http://schemas.openxmlformats.org/officeDocument/2006/relationships/hyperlink" Target="http://upload.wikimedia.org/wikipedia/commons/4/43/Frost_on_grou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42910" y="2571750"/>
            <a:ext cx="7715278" cy="378618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b="1" dirty="0"/>
              <a:t>Název </a:t>
            </a:r>
            <a:r>
              <a:rPr lang="cs-CZ" b="1" dirty="0" smtClean="0"/>
              <a:t>školy: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marL="0" indent="0" algn="l">
              <a:buNone/>
            </a:pPr>
            <a:r>
              <a:rPr lang="cs-CZ" b="1" dirty="0" smtClean="0"/>
              <a:t>Autor: </a:t>
            </a:r>
            <a:r>
              <a:rPr lang="cs-CZ" dirty="0"/>
              <a:t>Mgr. </a:t>
            </a:r>
            <a:r>
              <a:rPr lang="cs-CZ" dirty="0" smtClean="0"/>
              <a:t>Milada Pleskačová                                 </a:t>
            </a:r>
            <a:r>
              <a:rPr lang="cs-CZ" b="1" dirty="0" smtClean="0"/>
              <a:t>                          Datum: </a:t>
            </a:r>
            <a:r>
              <a:rPr lang="cs-CZ" dirty="0" smtClean="0"/>
              <a:t>22. </a:t>
            </a:r>
            <a:r>
              <a:rPr lang="cs-CZ" dirty="0"/>
              <a:t>9</a:t>
            </a:r>
            <a:r>
              <a:rPr lang="cs-CZ" dirty="0" smtClean="0"/>
              <a:t>. 2012</a:t>
            </a:r>
          </a:p>
          <a:p>
            <a:pPr marL="0" indent="0" algn="l">
              <a:buNone/>
            </a:pPr>
            <a:r>
              <a:rPr lang="cs-CZ" b="1" dirty="0" smtClean="0"/>
              <a:t>Název: </a:t>
            </a:r>
            <a:r>
              <a:rPr lang="cs-CZ" dirty="0" smtClean="0"/>
              <a:t>VY_12_INOVACE_1.2.2PRV2,3_5 </a:t>
            </a:r>
          </a:p>
          <a:p>
            <a:pPr marL="0" indent="0" algn="l">
              <a:buNone/>
            </a:pPr>
            <a:r>
              <a:rPr lang="cs-CZ" b="1" dirty="0" smtClean="0"/>
              <a:t>Téma: </a:t>
            </a:r>
            <a:r>
              <a:rPr lang="cs-CZ" dirty="0" smtClean="0"/>
              <a:t>   </a:t>
            </a:r>
            <a:r>
              <a:rPr lang="cs-CZ" b="1" dirty="0" smtClean="0"/>
              <a:t>Roční období - Podzim                                                               </a:t>
            </a:r>
          </a:p>
          <a:p>
            <a:pPr marL="0" indent="0" algn="l">
              <a:buNone/>
            </a:pPr>
            <a:r>
              <a:rPr lang="cs-CZ" b="1" dirty="0" smtClean="0"/>
              <a:t>Ročník: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a </a:t>
            </a:r>
            <a:r>
              <a:rPr lang="cs-CZ" dirty="0" smtClean="0"/>
              <a:t>3. </a:t>
            </a:r>
          </a:p>
          <a:p>
            <a:pPr marL="0" indent="0" algn="l">
              <a:buNone/>
            </a:pPr>
            <a:r>
              <a:rPr lang="cs-CZ" b="1" dirty="0" smtClean="0"/>
              <a:t>Číslo projektu: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2020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0648"/>
            <a:ext cx="77724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1844824"/>
            <a:ext cx="7772400" cy="4176464"/>
          </a:xfrm>
        </p:spPr>
        <p:txBody>
          <a:bodyPr/>
          <a:lstStyle/>
          <a:p>
            <a:pPr algn="l"/>
            <a:r>
              <a:rPr lang="cs-CZ" sz="1800" dirty="0" smtClean="0"/>
              <a:t>	Materiál je určen žákům 2.třídy k seznámení s učivem o podzimu a žákům 3.třídy k opakování učiva. </a:t>
            </a:r>
          </a:p>
          <a:p>
            <a:pPr algn="l"/>
            <a:r>
              <a:rPr lang="cs-CZ" sz="1800" dirty="0" smtClean="0"/>
              <a:t>	Materiál je inovativní tím, že je určen pro použití na interaktivní tabuli. Žáci se mohou do práce aktivně zapojit, informace se odkrývají postupně a žáci mohou na otázku nejdříve odpovědět, teprve potom učitel odpověď odkryje dalším kliknutím. Materiál je doplněn o fotografie k tématu. V materiálu jsou animované prvky pro zpestření výuky. </a:t>
            </a:r>
          </a:p>
          <a:p>
            <a:pPr algn="l"/>
            <a:r>
              <a:rPr lang="cs-CZ" sz="1800" dirty="0" smtClean="0"/>
              <a:t>	Materiál podporuje čtenářskou a informační gramotnost, poskytuje rozšiřující informace a souvislosti, není výčtem učiva, je pouze podkladem pro práci učitele.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21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924944"/>
            <a:ext cx="7125112" cy="2520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</a:rPr>
              <a:t>PODZIM</a:t>
            </a:r>
            <a:endParaRPr lang="cs-CZ" sz="6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48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890"/>
          <a:stretch/>
        </p:blipFill>
        <p:spPr bwMode="auto">
          <a:xfrm>
            <a:off x="1741075" y="759354"/>
            <a:ext cx="5639238" cy="6098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9154" y="111282"/>
            <a:ext cx="7123080" cy="64807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Na podzim dozrává různé ovoce: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438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c/c2/Autumn-TheCzechRepublic-Vysoci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5432"/>
            <a:ext cx="8784976" cy="658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673" y="663826"/>
            <a:ext cx="4680520" cy="792088"/>
          </a:xfrm>
        </p:spPr>
        <p:txBody>
          <a:bodyPr/>
          <a:lstStyle/>
          <a:p>
            <a:r>
              <a:rPr lang="cs-CZ" dirty="0" smtClean="0"/>
              <a:t>Kdy začíná podzim?</a:t>
            </a:r>
            <a:endParaRPr lang="cs-CZ" dirty="0"/>
          </a:p>
        </p:txBody>
      </p:sp>
      <p:sp>
        <p:nvSpPr>
          <p:cNvPr id="3" name="12cípá hvězda 2"/>
          <p:cNvSpPr/>
          <p:nvPr/>
        </p:nvSpPr>
        <p:spPr>
          <a:xfrm>
            <a:off x="4644008" y="91510"/>
            <a:ext cx="3024336" cy="2708920"/>
          </a:xfrm>
          <a:prstGeom prst="star12">
            <a:avLst/>
          </a:prstGeom>
          <a:solidFill>
            <a:srgbClr val="FFC0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23. </a:t>
            </a:r>
            <a:r>
              <a:rPr lang="cs-CZ" sz="2800" b="1" dirty="0" smtClean="0"/>
              <a:t>září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4392" y="2260842"/>
            <a:ext cx="48968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tomuto dnu říká?</a:t>
            </a:r>
            <a:endParaRPr lang="cs-CZ" sz="2800" dirty="0"/>
          </a:p>
        </p:txBody>
      </p:sp>
      <p:sp>
        <p:nvSpPr>
          <p:cNvPr id="5" name="Vodorovný svitek 4"/>
          <p:cNvSpPr/>
          <p:nvPr/>
        </p:nvSpPr>
        <p:spPr>
          <a:xfrm>
            <a:off x="295384" y="2908600"/>
            <a:ext cx="6408712" cy="1401524"/>
          </a:xfrm>
          <a:prstGeom prst="horizontalScroll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Den podzimní rovnodennosti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5384" y="4489956"/>
            <a:ext cx="31005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to znamená?</a:t>
            </a:r>
            <a:endParaRPr lang="cs-CZ" sz="28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1715344" y="5013176"/>
            <a:ext cx="5040560" cy="1440160"/>
          </a:xfrm>
          <a:prstGeom prst="wedgeRoundRectCallout">
            <a:avLst>
              <a:gd name="adj1" fmla="val -58714"/>
              <a:gd name="adj2" fmla="val -5345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Den je stejně dlouhý jako noc.</a:t>
            </a:r>
          </a:p>
          <a:p>
            <a:pPr algn="ctr"/>
            <a:r>
              <a:rPr lang="cs-CZ" sz="2400" dirty="0" smtClean="0"/>
              <a:t>Tedy 12 hodin den</a:t>
            </a:r>
          </a:p>
          <a:p>
            <a:pPr algn="ctr"/>
            <a:r>
              <a:rPr lang="cs-CZ" sz="2400" dirty="0" smtClean="0"/>
              <a:t>a 12 hodin noc.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358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/>
      <p:bldP spid="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5129540"/>
          </a:xfrm>
        </p:spPr>
        <p:txBody>
          <a:bodyPr/>
          <a:lstStyle/>
          <a:p>
            <a:r>
              <a:rPr lang="cs-CZ" dirty="0" smtClean="0"/>
              <a:t>Nyní je podzim.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Den se ___________________ ,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noc se ___________________ .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6732240" y="1825596"/>
            <a:ext cx="2160240" cy="1080120"/>
          </a:xfrm>
          <a:prstGeom prst="wedgeRectCallout">
            <a:avLst>
              <a:gd name="adj1" fmla="val -53788"/>
              <a:gd name="adj2" fmla="val 96363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zkracuje</a:t>
            </a:r>
            <a:endParaRPr lang="cs-CZ" sz="3200" dirty="0"/>
          </a:p>
        </p:txBody>
      </p:sp>
      <p:sp>
        <p:nvSpPr>
          <p:cNvPr id="5" name="Obdélníkový popisek 4"/>
          <p:cNvSpPr/>
          <p:nvPr/>
        </p:nvSpPr>
        <p:spPr>
          <a:xfrm>
            <a:off x="6156176" y="4869160"/>
            <a:ext cx="2592288" cy="1080120"/>
          </a:xfrm>
          <a:prstGeom prst="wedgeRectCallout">
            <a:avLst>
              <a:gd name="adj1" fmla="val -43879"/>
              <a:gd name="adj2" fmla="val -87210"/>
            </a:avLst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prodlužuje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6989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zahrada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99" y="116632"/>
            <a:ext cx="8888874" cy="66666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Výbuch 1 4"/>
          <p:cNvSpPr/>
          <p:nvPr/>
        </p:nvSpPr>
        <p:spPr bwMode="auto">
          <a:xfrm>
            <a:off x="5508104" y="188640"/>
            <a:ext cx="3226420" cy="4752528"/>
          </a:xfrm>
          <a:prstGeom prst="irregularSeal1">
            <a:avLst/>
          </a:prstGeom>
          <a:solidFill>
            <a:schemeClr val="accent2"/>
          </a:solidFill>
          <a:ln w="952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</a:rPr>
              <a:t>z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</a:rPr>
              <a:t>áří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</a:rPr>
              <a:t>ř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</a:rPr>
              <a:t>íjen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</a:rPr>
              <a:t>l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</a:rPr>
              <a:t>istopad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2708920"/>
            <a:ext cx="56520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Které jsou podzimní měsíce?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4509120"/>
            <a:ext cx="7085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pozorujeme změny v přírodě?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6597352"/>
            <a:ext cx="14401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Mgr. Milada Pleskačová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733256"/>
            <a:ext cx="54393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Jaké bývá na podzim počasí?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7010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4/43/Frost_on_grou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08" y="116633"/>
            <a:ext cx="8835380" cy="66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Jinovatka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861048"/>
            <a:ext cx="6114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se na podzim oblékáme?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1448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8/8f/Herbst_%28MW_2010.11.13.%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38" y="116632"/>
            <a:ext cx="8285618" cy="662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476672"/>
            <a:ext cx="6479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 si hrají děti na podzim?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607" y="2200508"/>
            <a:ext cx="99762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Které roční období bude následovat potom?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3138490"/>
            <a:ext cx="73931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 se připravují zvířátka na zimu?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3" y="1269233"/>
            <a:ext cx="89904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Jaké práce vykonávají dospělí na podzim?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3567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9811" y="1936455"/>
            <a:ext cx="8856984" cy="1553393"/>
            <a:chOff x="0" y="4274894"/>
            <a:chExt cx="8856984" cy="1553393"/>
          </a:xfrm>
          <a:scene3d>
            <a:camera prst="orthographicFront"/>
            <a:lightRig rig="flat" dir="t"/>
          </a:scene3d>
        </p:grpSpPr>
        <p:sp>
          <p:nvSpPr>
            <p:cNvPr id="3" name="Zaoblený obdélník 2"/>
            <p:cNvSpPr/>
            <p:nvPr/>
          </p:nvSpPr>
          <p:spPr>
            <a:xfrm>
              <a:off x="0" y="4274894"/>
              <a:ext cx="8856984" cy="1553393"/>
            </a:xfrm>
            <a:prstGeom prst="roundRect">
              <a:avLst>
                <a:gd name="adj" fmla="val 10000"/>
              </a:avLst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4" name="Zaoblený obdélník 4"/>
            <p:cNvSpPr/>
            <p:nvPr/>
          </p:nvSpPr>
          <p:spPr>
            <a:xfrm>
              <a:off x="1926736" y="4274894"/>
              <a:ext cx="6930247" cy="155339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121920" tIns="121920" rIns="121920" bIns="121920" numCol="1" spcCol="1270" anchor="t" anchorCtr="0">
              <a:noAutofit/>
            </a:bodyPr>
            <a:lstStyle/>
            <a:p>
              <a:pPr lvl="0" algn="l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kern="1200" dirty="0" smtClean="0"/>
                <a:t>Svatý Václav</a:t>
              </a:r>
              <a:endParaRPr lang="cs-CZ" sz="3200" kern="1200" dirty="0"/>
            </a:p>
            <a:p>
              <a:pPr marL="228600" lvl="1" indent="-22860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2500" kern="1200" dirty="0" smtClean="0"/>
                <a:t>Patron České republiky</a:t>
              </a:r>
              <a:endParaRPr lang="cs-CZ" sz="2500" kern="1200" dirty="0"/>
            </a:p>
            <a:p>
              <a:pPr marL="228600" lvl="1" indent="-22860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2500" kern="1200" dirty="0" smtClean="0"/>
                <a:t>Socha na Václavském náměstí v Praze</a:t>
              </a:r>
              <a:endParaRPr lang="cs-CZ" sz="2500" kern="1200" dirty="0"/>
            </a:p>
          </p:txBody>
        </p:sp>
      </p:grpSp>
      <p:sp>
        <p:nvSpPr>
          <p:cNvPr id="5" name="Zaoblený obdélník 4"/>
          <p:cNvSpPr/>
          <p:nvPr/>
        </p:nvSpPr>
        <p:spPr>
          <a:xfrm>
            <a:off x="395536" y="1216023"/>
            <a:ext cx="1500249" cy="2994258"/>
          </a:xfrm>
          <a:prstGeom prst="roundRect">
            <a:avLst>
              <a:gd name="adj" fmla="val 10000"/>
            </a:avLst>
          </a:prstGeom>
          <a:blipFill rotWithShape="1">
            <a:blip r:embed="rId3"/>
            <a:stretch>
              <a:fillRect/>
            </a:stretch>
          </a:blipFill>
          <a:ln w="9525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</p:sp>
      <p:sp>
        <p:nvSpPr>
          <p:cNvPr id="6" name="TextovéPole 5"/>
          <p:cNvSpPr txBox="1"/>
          <p:nvPr/>
        </p:nvSpPr>
        <p:spPr>
          <a:xfrm>
            <a:off x="2070244" y="1196752"/>
            <a:ext cx="5878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28.září – Státní svátek -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Václav</a:t>
            </a:r>
            <a:endParaRPr lang="cs-CZ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04664"/>
            <a:ext cx="79480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Které svátky slavíme na podzim?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6548" y="4077072"/>
            <a:ext cx="669191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28.října – Státní svátek </a:t>
            </a:r>
            <a:r>
              <a:rPr lang="cs-CZ" sz="2400" dirty="0" smtClean="0"/>
              <a:t>– Den vzniku samostatného československého státu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811" y="5349450"/>
            <a:ext cx="88569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17.listopadu – Státní svátek </a:t>
            </a:r>
            <a:r>
              <a:rPr lang="cs-CZ" sz="2400" dirty="0" smtClean="0"/>
              <a:t>– Den boje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za svobodu a demokracii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028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svátek slavíme na podzim?</a:t>
            </a:r>
            <a:endParaRPr lang="cs-CZ" dirty="0"/>
          </a:p>
        </p:txBody>
      </p:sp>
      <p:pic>
        <p:nvPicPr>
          <p:cNvPr id="1026" name="Picture 2" descr="C:\Users\Milada\Documents\Documents\Documents\MILADA soukromá\Obrázky\Snímek\Obraz01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buch 2 2"/>
          <p:cNvSpPr/>
          <p:nvPr/>
        </p:nvSpPr>
        <p:spPr>
          <a:xfrm rot="2724148">
            <a:off x="5399584" y="29597"/>
            <a:ext cx="3744416" cy="2996952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6.12. Mikuláš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6021288"/>
            <a:ext cx="138371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Mgr. Milada Pleskačová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87389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7"/>
            <a:ext cx="8208912" cy="792088"/>
          </a:xfrm>
        </p:spPr>
        <p:txBody>
          <a:bodyPr/>
          <a:lstStyle/>
          <a:p>
            <a:r>
              <a:rPr lang="cs-CZ" dirty="0" smtClean="0"/>
              <a:t>Seznam použité literatury: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036496" cy="568863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Použité fotografie archiv autora.</a:t>
            </a:r>
          </a:p>
          <a:p>
            <a:r>
              <a:rPr lang="cs-CZ" sz="1200" dirty="0"/>
              <a:t>ROCKETRANGER.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4.12.2012].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upload.wikimedia.org/wikipedia/commons/c/c2/Autumn-TheCzechRepublic-Vysocina.jpg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FIR0002.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4.12.2012].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upload.wikimedia.org/wikipedia/commons/4/43/Frost_on_ground.jpg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WEWEL, </a:t>
            </a:r>
            <a:r>
              <a:rPr lang="cs-CZ" sz="1200" dirty="0" err="1"/>
              <a:t>Meinolf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4.12.2012]. Dostupný na WWW: </a:t>
            </a:r>
            <a:r>
              <a:rPr lang="cs-CZ" sz="1200" dirty="0">
                <a:hlinkClick r:id="rId5"/>
              </a:rPr>
              <a:t>http://upload.wikimedia.org/wikipedia/commons/8/8f/Herbst_%28MW_2010.11.13.%</a:t>
            </a:r>
            <a:r>
              <a:rPr lang="cs-CZ" sz="1200" dirty="0" smtClean="0">
                <a:hlinkClick r:id="rId5"/>
              </a:rPr>
              <a:t>29.jpg</a:t>
            </a:r>
            <a:r>
              <a:rPr lang="cs-CZ" sz="1200" dirty="0" smtClean="0"/>
              <a:t> 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200" dirty="0" smtClean="0"/>
              <a:t>TOSOVSKY</a:t>
            </a:r>
            <a:r>
              <a:rPr lang="cs-CZ" sz="1200" dirty="0"/>
              <a:t>, </a:t>
            </a:r>
            <a:r>
              <a:rPr lang="cs-CZ" sz="1200" dirty="0" err="1"/>
              <a:t>Ales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5.12.2012].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upload.wikimedia.org/wikipedia/commons/d/d3/Wenceslaus_I_Duke_of_Bohemia_equestrian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_statue_in_Prague_1.jpg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  <a:p>
            <a:pPr lvl="0">
              <a:buClr>
                <a:srgbClr val="B01F0F"/>
              </a:buClr>
            </a:pPr>
            <a:r>
              <a:rPr lang="cs-CZ" sz="1200" dirty="0">
                <a:solidFill>
                  <a:prstClr val="black"/>
                </a:solidFill>
              </a:rPr>
              <a:t>AOMORIKUMA. </a:t>
            </a:r>
            <a:r>
              <a:rPr lang="cs-CZ" sz="1200" i="1" dirty="0" err="1">
                <a:solidFill>
                  <a:prstClr val="black"/>
                </a:solidFill>
              </a:rPr>
              <a:t>Wikimedia</a:t>
            </a:r>
            <a:r>
              <a:rPr lang="cs-CZ" sz="1200" i="1" dirty="0">
                <a:solidFill>
                  <a:prstClr val="black"/>
                </a:solidFill>
              </a:rPr>
              <a:t> </a:t>
            </a:r>
            <a:r>
              <a:rPr lang="cs-CZ" sz="1200" i="1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[online]. [cit. 30.3.2013]. Dostupný na WWW: </a:t>
            </a:r>
            <a:r>
              <a:rPr lang="cs-CZ" sz="1200" dirty="0">
                <a:solidFill>
                  <a:prstClr val="black"/>
                </a:solidFill>
                <a:hlinkClick r:id="rId7"/>
              </a:rPr>
              <a:t>http://upload.wikimedia.org/wikipedia/commons/c/c0/Rosaceae_Malus_pumila_Malus_pumila_Var_domestica_Apples_Fuji.jpg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endParaRPr lang="cs-CZ" sz="1200" dirty="0" smtClean="0">
              <a:solidFill>
                <a:prstClr val="black"/>
              </a:solidFill>
            </a:endParaRPr>
          </a:p>
          <a:p>
            <a:pPr>
              <a:buClr>
                <a:srgbClr val="B01F0F"/>
              </a:buClr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 lvl="0">
              <a:buClr>
                <a:srgbClr val="B01F0F"/>
              </a:buClr>
            </a:pPr>
            <a:endParaRPr lang="cs-CZ" sz="1200" dirty="0">
              <a:solidFill>
                <a:prstClr val="black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45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dir="in"/>
        <p:sndAc>
          <p:stSnd>
            <p:snd r:embed="rId2" name="wind.wav"/>
          </p:stSnd>
        </p:sndAc>
      </p:transition>
    </mc:Choice>
    <mc:Fallback xmlns="">
      <p:transition spd="slow">
        <p:split dir="in"/>
        <p:sndAc>
          <p:stSnd>
            <p:snd r:embed="rId8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460</TotalTime>
  <Words>364</Words>
  <Application>Microsoft Office PowerPoint</Application>
  <PresentationFormat>Předvádění na obrazovce (4:3)</PresentationFormat>
  <Paragraphs>59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Autumn</vt:lpstr>
      <vt:lpstr>Prezentace aplikace PowerPoint</vt:lpstr>
      <vt:lpstr>Anotace</vt:lpstr>
      <vt:lpstr>Roční období</vt:lpstr>
      <vt:lpstr>Na podzim dozrává různé ovoce:</vt:lpstr>
      <vt:lpstr>Kdy začíná podzim?</vt:lpstr>
      <vt:lpstr>Nyní je podzim.   Den se ___________________ ,  noc se ___________________ .</vt:lpstr>
      <vt:lpstr>Školní zahrada</vt:lpstr>
      <vt:lpstr>Jinovatka</vt:lpstr>
      <vt:lpstr>Prezentace aplikace PowerPoint</vt:lpstr>
      <vt:lpstr>Prezentace aplikace PowerPoint</vt:lpstr>
      <vt:lpstr>Který svátek slavíme na podzim?</vt:lpstr>
      <vt:lpstr>Seznam použité literatury: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54</cp:revision>
  <dcterms:created xsi:type="dcterms:W3CDTF">2012-11-22T22:02:56Z</dcterms:created>
  <dcterms:modified xsi:type="dcterms:W3CDTF">2013-06-09T10:28:27Z</dcterms:modified>
</cp:coreProperties>
</file>