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3" r:id="rId2"/>
    <p:sldId id="264" r:id="rId3"/>
    <p:sldId id="256" r:id="rId4"/>
    <p:sldId id="268" r:id="rId5"/>
    <p:sldId id="266" r:id="rId6"/>
    <p:sldId id="258" r:id="rId7"/>
    <p:sldId id="270" r:id="rId8"/>
    <p:sldId id="259" r:id="rId9"/>
    <p:sldId id="267" r:id="rId10"/>
    <p:sldId id="272" r:id="rId11"/>
    <p:sldId id="260" r:id="rId12"/>
    <p:sldId id="271" r:id="rId13"/>
    <p:sldId id="257" r:id="rId14"/>
    <p:sldId id="261" r:id="rId15"/>
    <p:sldId id="265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 autoAdjust="0"/>
    <p:restoredTop sz="94500" autoAdjust="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>
              <a:gd name="T0" fmla="*/ 2822 w 3985"/>
              <a:gd name="T1" fmla="*/ 0 h 3619"/>
              <a:gd name="T2" fmla="*/ 0 w 3985"/>
              <a:gd name="T3" fmla="*/ 975 h 3619"/>
              <a:gd name="T4" fmla="*/ 2169 w 3985"/>
              <a:gd name="T5" fmla="*/ 3619 h 3619"/>
              <a:gd name="T6" fmla="*/ 3985 w 3985"/>
              <a:gd name="T7" fmla="*/ 1125 h 3619"/>
              <a:gd name="T8" fmla="*/ 2822 w 3985"/>
              <a:gd name="T9" fmla="*/ 0 h 3619"/>
              <a:gd name="T10" fmla="*/ 2822 w 3985"/>
              <a:gd name="T11" fmla="*/ 0 h 36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Kliknutím lze upravit styl.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Kliknutím lze upravit styl předlohy.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1B6F070F-DBFA-4CE1-8EF5-9379F9DC00A1}" type="slidenum">
              <a:rPr lang="cs-CZ"/>
              <a:pPr/>
              <a:t>‹#›</a:t>
            </a:fld>
            <a:endParaRPr lang="cs-CZ"/>
          </a:p>
        </p:txBody>
      </p:sp>
      <p:grpSp>
        <p:nvGrpSpPr>
          <p:cNvPr id="5128" name="Group 8" descr="crayon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grpSp>
        <p:nvGrpSpPr>
          <p:cNvPr id="5138" name="Group 18" descr="crayon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>
                <a:gd name="T0" fmla="*/ 794 w 794"/>
                <a:gd name="T1" fmla="*/ 395 h 414"/>
                <a:gd name="T2" fmla="*/ 710 w 794"/>
                <a:gd name="T3" fmla="*/ 318 h 414"/>
                <a:gd name="T4" fmla="*/ 556 w 794"/>
                <a:gd name="T5" fmla="*/ 210 h 414"/>
                <a:gd name="T6" fmla="*/ 71 w 794"/>
                <a:gd name="T7" fmla="*/ 0 h 414"/>
                <a:gd name="T8" fmla="*/ 23 w 794"/>
                <a:gd name="T9" fmla="*/ 20 h 414"/>
                <a:gd name="T10" fmla="*/ 0 w 794"/>
                <a:gd name="T11" fmla="*/ 83 h 414"/>
                <a:gd name="T12" fmla="*/ 28 w 794"/>
                <a:gd name="T13" fmla="*/ 155 h 414"/>
                <a:gd name="T14" fmla="*/ 570 w 794"/>
                <a:gd name="T15" fmla="*/ 409 h 414"/>
                <a:gd name="T16" fmla="*/ 689 w 794"/>
                <a:gd name="T17" fmla="*/ 393 h 414"/>
                <a:gd name="T18" fmla="*/ 785 w 794"/>
                <a:gd name="T19" fmla="*/ 414 h 414"/>
                <a:gd name="T20" fmla="*/ 794 w 794"/>
                <a:gd name="T21" fmla="*/ 395 h 414"/>
                <a:gd name="T22" fmla="*/ 794 w 794"/>
                <a:gd name="T23" fmla="*/ 39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>
                  <a:gd name="T0" fmla="*/ 110 w 150"/>
                  <a:gd name="T1" fmla="*/ 0 h 173"/>
                  <a:gd name="T2" fmla="*/ 40 w 150"/>
                  <a:gd name="T3" fmla="*/ 66 h 173"/>
                  <a:gd name="T4" fmla="*/ 0 w 150"/>
                  <a:gd name="T5" fmla="*/ 173 h 173"/>
                  <a:gd name="T6" fmla="*/ 80 w 150"/>
                  <a:gd name="T7" fmla="*/ 160 h 173"/>
                  <a:gd name="T8" fmla="*/ 103 w 150"/>
                  <a:gd name="T9" fmla="*/ 84 h 173"/>
                  <a:gd name="T10" fmla="*/ 150 w 150"/>
                  <a:gd name="T11" fmla="*/ 27 h 173"/>
                  <a:gd name="T12" fmla="*/ 110 w 150"/>
                  <a:gd name="T13" fmla="*/ 0 h 173"/>
                  <a:gd name="T14" fmla="*/ 110 w 150"/>
                  <a:gd name="T1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>
                  <a:gd name="T0" fmla="*/ 156 w 1684"/>
                  <a:gd name="T1" fmla="*/ 0 h 880"/>
                  <a:gd name="T2" fmla="*/ 63 w 1684"/>
                  <a:gd name="T3" fmla="*/ 52 h 880"/>
                  <a:gd name="T4" fmla="*/ 0 w 1684"/>
                  <a:gd name="T5" fmla="*/ 208 h 880"/>
                  <a:gd name="T6" fmla="*/ 67 w 1684"/>
                  <a:gd name="T7" fmla="*/ 358 h 880"/>
                  <a:gd name="T8" fmla="*/ 1182 w 1684"/>
                  <a:gd name="T9" fmla="*/ 867 h 880"/>
                  <a:gd name="T10" fmla="*/ 1422 w 1684"/>
                  <a:gd name="T11" fmla="*/ 835 h 880"/>
                  <a:gd name="T12" fmla="*/ 1616 w 1684"/>
                  <a:gd name="T13" fmla="*/ 880 h 880"/>
                  <a:gd name="T14" fmla="*/ 1684 w 1684"/>
                  <a:gd name="T15" fmla="*/ 808 h 880"/>
                  <a:gd name="T16" fmla="*/ 1502 w 1684"/>
                  <a:gd name="T17" fmla="*/ 664 h 880"/>
                  <a:gd name="T18" fmla="*/ 1428 w 1684"/>
                  <a:gd name="T19" fmla="*/ 512 h 880"/>
                  <a:gd name="T20" fmla="*/ 1369 w 1684"/>
                  <a:gd name="T21" fmla="*/ 527 h 880"/>
                  <a:gd name="T22" fmla="*/ 1439 w 1684"/>
                  <a:gd name="T23" fmla="*/ 664 h 880"/>
                  <a:gd name="T24" fmla="*/ 1578 w 1684"/>
                  <a:gd name="T25" fmla="*/ 810 h 880"/>
                  <a:gd name="T26" fmla="*/ 1413 w 1684"/>
                  <a:gd name="T27" fmla="*/ 787 h 880"/>
                  <a:gd name="T28" fmla="*/ 1219 w 1684"/>
                  <a:gd name="T29" fmla="*/ 814 h 880"/>
                  <a:gd name="T30" fmla="*/ 1255 w 1684"/>
                  <a:gd name="T31" fmla="*/ 650 h 880"/>
                  <a:gd name="T32" fmla="*/ 1338 w 1684"/>
                  <a:gd name="T33" fmla="*/ 538 h 880"/>
                  <a:gd name="T34" fmla="*/ 1241 w 1684"/>
                  <a:gd name="T35" fmla="*/ 552 h 880"/>
                  <a:gd name="T36" fmla="*/ 1165 w 1684"/>
                  <a:gd name="T37" fmla="*/ 658 h 880"/>
                  <a:gd name="T38" fmla="*/ 1139 w 1684"/>
                  <a:gd name="T39" fmla="*/ 791 h 880"/>
                  <a:gd name="T40" fmla="*/ 107 w 1684"/>
                  <a:gd name="T41" fmla="*/ 310 h 880"/>
                  <a:gd name="T42" fmla="*/ 80 w 1684"/>
                  <a:gd name="T43" fmla="*/ 215 h 880"/>
                  <a:gd name="T44" fmla="*/ 103 w 1684"/>
                  <a:gd name="T45" fmla="*/ 95 h 880"/>
                  <a:gd name="T46" fmla="*/ 217 w 1684"/>
                  <a:gd name="T47" fmla="*/ 0 h 880"/>
                  <a:gd name="T48" fmla="*/ 156 w 1684"/>
                  <a:gd name="T49" fmla="*/ 0 h 880"/>
                  <a:gd name="T50" fmla="*/ 156 w 1684"/>
                  <a:gd name="T51" fmla="*/ 0 h 8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>
                  <a:gd name="T0" fmla="*/ 116 w 160"/>
                  <a:gd name="T1" fmla="*/ 0 h 335"/>
                  <a:gd name="T2" fmla="*/ 19 w 160"/>
                  <a:gd name="T3" fmla="*/ 106 h 335"/>
                  <a:gd name="T4" fmla="*/ 0 w 160"/>
                  <a:gd name="T5" fmla="*/ 230 h 335"/>
                  <a:gd name="T6" fmla="*/ 33 w 160"/>
                  <a:gd name="T7" fmla="*/ 314 h 335"/>
                  <a:gd name="T8" fmla="*/ 94 w 160"/>
                  <a:gd name="T9" fmla="*/ 335 h 335"/>
                  <a:gd name="T10" fmla="*/ 76 w 160"/>
                  <a:gd name="T11" fmla="*/ 154 h 335"/>
                  <a:gd name="T12" fmla="*/ 160 w 160"/>
                  <a:gd name="T13" fmla="*/ 17 h 335"/>
                  <a:gd name="T14" fmla="*/ 116 w 160"/>
                  <a:gd name="T15" fmla="*/ 0 h 335"/>
                  <a:gd name="T16" fmla="*/ 116 w 160"/>
                  <a:gd name="T17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>
              <a:gd name="T0" fmla="*/ 0 w 4288"/>
              <a:gd name="T1" fmla="*/ 0 h 459"/>
              <a:gd name="T2" fmla="*/ 816 w 4288"/>
              <a:gd name="T3" fmla="*/ 256 h 459"/>
              <a:gd name="T4" fmla="*/ 1560 w 4288"/>
              <a:gd name="T5" fmla="*/ 144 h 459"/>
              <a:gd name="T6" fmla="*/ 1856 w 4288"/>
              <a:gd name="T7" fmla="*/ 376 h 459"/>
              <a:gd name="T8" fmla="*/ 2344 w 4288"/>
              <a:gd name="T9" fmla="*/ 152 h 459"/>
              <a:gd name="T10" fmla="*/ 3536 w 4288"/>
              <a:gd name="T11" fmla="*/ 456 h 459"/>
              <a:gd name="T12" fmla="*/ 4288 w 4288"/>
              <a:gd name="T13" fmla="*/ 136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>
              <a:gd name="T0" fmla="*/ 0 w 560"/>
              <a:gd name="T1" fmla="*/ 32 h 240"/>
              <a:gd name="T2" fmla="*/ 280 w 560"/>
              <a:gd name="T3" fmla="*/ 144 h 240"/>
              <a:gd name="T4" fmla="*/ 448 w 560"/>
              <a:gd name="T5" fmla="*/ 16 h 240"/>
              <a:gd name="T6" fmla="*/ 560 w 560"/>
              <a:gd name="T7" fmla="*/ 24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319532-C449-48B2-A99A-03C00AE9C58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506512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65594-BC87-4893-88F5-F53C23A4F47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7838734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CEEEF3-ABD3-4952-AF5A-B8461CA11D3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8518968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6E604-F944-4943-8BB6-F0509B8E712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5539065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7FE2F-89D4-48D8-982B-FE2B87ED58F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2005067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652F52-DF4A-4D8B-BEF9-BCD729FBFCB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173749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7E58A3-AD1D-4160-9E7A-775A401AD3A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019110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CB041-BAEA-4C54-B589-318B94950B6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863417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A59E88-CA5A-4349-8E74-D65748C94BC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616198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3B95F-DBCC-4EE9-9B99-60C1F6CCB89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3635819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153E92A-AD11-44A1-9EE5-F8506AAE0A0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688674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BF8D614-E037-4643-A051-F7EC2EBA6F85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9996001"/>
      </p:ext>
    </p:extLst>
  </p:cSld>
  <p:clrMapOvr>
    <a:masterClrMapping/>
  </p:clrMapOvr>
  <p:transition>
    <p:dissolv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>
              <a:gd name="T0" fmla="*/ 2903 w 2903"/>
              <a:gd name="T1" fmla="*/ 433 h 3686"/>
              <a:gd name="T2" fmla="*/ 2565 w 2903"/>
              <a:gd name="T3" fmla="*/ 80 h 3686"/>
              <a:gd name="T4" fmla="*/ 2241 w 2903"/>
              <a:gd name="T5" fmla="*/ 0 h 3686"/>
              <a:gd name="T6" fmla="*/ 110 w 2903"/>
              <a:gd name="T7" fmla="*/ 2811 h 3686"/>
              <a:gd name="T8" fmla="*/ 110 w 2903"/>
              <a:gd name="T9" fmla="*/ 3228 h 3686"/>
              <a:gd name="T10" fmla="*/ 0 w 2903"/>
              <a:gd name="T11" fmla="*/ 3631 h 3686"/>
              <a:gd name="T12" fmla="*/ 72 w 2903"/>
              <a:gd name="T13" fmla="*/ 3686 h 3686"/>
              <a:gd name="T14" fmla="*/ 441 w 2903"/>
              <a:gd name="T15" fmla="*/ 3355 h 3686"/>
              <a:gd name="T16" fmla="*/ 740 w 2903"/>
              <a:gd name="T17" fmla="*/ 3228 h 3686"/>
              <a:gd name="T18" fmla="*/ 2903 w 2903"/>
              <a:gd name="T19" fmla="*/ 433 h 3686"/>
              <a:gd name="T20" fmla="*/ 2903 w 2903"/>
              <a:gd name="T21" fmla="*/ 433 h 36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nadpisu předlohy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textu předlohy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endParaRPr lang="cs-CZ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endParaRPr lang="cs-CZ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E6EBB853-F5AF-4FA6-8E2B-1AEAC7C6BA4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>
              <a:gd name="T0" fmla="*/ 2293 w 2911"/>
              <a:gd name="T1" fmla="*/ 0 h 3703"/>
              <a:gd name="T2" fmla="*/ 130 w 2911"/>
              <a:gd name="T3" fmla="*/ 2835 h 3703"/>
              <a:gd name="T4" fmla="*/ 131 w 2911"/>
              <a:gd name="T5" fmla="*/ 3201 h 3703"/>
              <a:gd name="T6" fmla="*/ 0 w 2911"/>
              <a:gd name="T7" fmla="*/ 3633 h 3703"/>
              <a:gd name="T8" fmla="*/ 50 w 2911"/>
              <a:gd name="T9" fmla="*/ 3703 h 3703"/>
              <a:gd name="T10" fmla="*/ 422 w 2911"/>
              <a:gd name="T11" fmla="*/ 3352 h 3703"/>
              <a:gd name="T12" fmla="*/ 763 w 2911"/>
              <a:gd name="T13" fmla="*/ 3220 h 3703"/>
              <a:gd name="T14" fmla="*/ 2911 w 2911"/>
              <a:gd name="T15" fmla="*/ 428 h 3703"/>
              <a:gd name="T16" fmla="*/ 2589 w 2911"/>
              <a:gd name="T17" fmla="*/ 96 h 3703"/>
              <a:gd name="T18" fmla="*/ 2293 w 2911"/>
              <a:gd name="T19" fmla="*/ 0 h 3703"/>
              <a:gd name="T20" fmla="*/ 2293 w 2911"/>
              <a:gd name="T21" fmla="*/ 0 h 37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5" name="Freeform 9" descr="crayon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>
              <a:gd name="T0" fmla="*/ 0 w 2561"/>
              <a:gd name="T1" fmla="*/ 2485 h 2777"/>
              <a:gd name="T2" fmla="*/ 432 w 2561"/>
              <a:gd name="T3" fmla="*/ 2553 h 2777"/>
              <a:gd name="T4" fmla="*/ 736 w 2561"/>
              <a:gd name="T5" fmla="*/ 2777 h 2777"/>
              <a:gd name="T6" fmla="*/ 2561 w 2561"/>
              <a:gd name="T7" fmla="*/ 399 h 2777"/>
              <a:gd name="T8" fmla="*/ 2118 w 2561"/>
              <a:gd name="T9" fmla="*/ 82 h 2777"/>
              <a:gd name="T10" fmla="*/ 1898 w 2561"/>
              <a:gd name="T11" fmla="*/ 0 h 2777"/>
              <a:gd name="T12" fmla="*/ 0 w 2561"/>
              <a:gd name="T13" fmla="*/ 2485 h 2777"/>
              <a:gd name="T14" fmla="*/ 0 w 2561"/>
              <a:gd name="T15" fmla="*/ 2485 h 27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4106" name="Group 10" descr="crayons"/>
          <p:cNvGrpSpPr>
            <a:grpSpLocks/>
          </p:cNvGrpSpPr>
          <p:nvPr/>
        </p:nvGrpSpPr>
        <p:grpSpPr bwMode="auto">
          <a:xfrm>
            <a:off x="7938" y="5867400"/>
            <a:ext cx="1287462" cy="919163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>
                <a:gd name="T0" fmla="*/ 1587 w 2177"/>
                <a:gd name="T1" fmla="*/ 1260 h 1298"/>
                <a:gd name="T2" fmla="*/ 1420 w 2177"/>
                <a:gd name="T3" fmla="*/ 1106 h 1298"/>
                <a:gd name="T4" fmla="*/ 1331 w 2177"/>
                <a:gd name="T5" fmla="*/ 477 h 1298"/>
                <a:gd name="T6" fmla="*/ 2139 w 2177"/>
                <a:gd name="T7" fmla="*/ 330 h 1298"/>
                <a:gd name="T8" fmla="*/ 2177 w 2177"/>
                <a:gd name="T9" fmla="*/ 203 h 1298"/>
                <a:gd name="T10" fmla="*/ 2099 w 2177"/>
                <a:gd name="T11" fmla="*/ 100 h 1298"/>
                <a:gd name="T12" fmla="*/ 1276 w 2177"/>
                <a:gd name="T13" fmla="*/ 211 h 1298"/>
                <a:gd name="T14" fmla="*/ 1219 w 2177"/>
                <a:gd name="T15" fmla="*/ 32 h 1298"/>
                <a:gd name="T16" fmla="*/ 1085 w 2177"/>
                <a:gd name="T17" fmla="*/ 0 h 1298"/>
                <a:gd name="T18" fmla="*/ 958 w 2177"/>
                <a:gd name="T19" fmla="*/ 28 h 1298"/>
                <a:gd name="T20" fmla="*/ 888 w 2177"/>
                <a:gd name="T21" fmla="*/ 106 h 1298"/>
                <a:gd name="T22" fmla="*/ 937 w 2177"/>
                <a:gd name="T23" fmla="*/ 285 h 1298"/>
                <a:gd name="T24" fmla="*/ 660 w 2177"/>
                <a:gd name="T25" fmla="*/ 441 h 1298"/>
                <a:gd name="T26" fmla="*/ 983 w 2177"/>
                <a:gd name="T27" fmla="*/ 473 h 1298"/>
                <a:gd name="T28" fmla="*/ 1112 w 2177"/>
                <a:gd name="T29" fmla="*/ 889 h 1298"/>
                <a:gd name="T30" fmla="*/ 141 w 2177"/>
                <a:gd name="T31" fmla="*/ 469 h 1298"/>
                <a:gd name="T32" fmla="*/ 46 w 2177"/>
                <a:gd name="T33" fmla="*/ 509 h 1298"/>
                <a:gd name="T34" fmla="*/ 0 w 2177"/>
                <a:gd name="T35" fmla="*/ 636 h 1298"/>
                <a:gd name="T36" fmla="*/ 55 w 2177"/>
                <a:gd name="T37" fmla="*/ 779 h 1298"/>
                <a:gd name="T38" fmla="*/ 1139 w 2177"/>
                <a:gd name="T39" fmla="*/ 1288 h 1298"/>
                <a:gd name="T40" fmla="*/ 1378 w 2177"/>
                <a:gd name="T41" fmla="*/ 1256 h 1298"/>
                <a:gd name="T42" fmla="*/ 1570 w 2177"/>
                <a:gd name="T43" fmla="*/ 1298 h 1298"/>
                <a:gd name="T44" fmla="*/ 1587 w 2177"/>
                <a:gd name="T45" fmla="*/ 1260 h 1298"/>
                <a:gd name="T46" fmla="*/ 1587 w 2177"/>
                <a:gd name="T47" fmla="*/ 1260 h 1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>
                <a:gd name="T0" fmla="*/ 0 w 143"/>
                <a:gd name="T1" fmla="*/ 7 h 258"/>
                <a:gd name="T2" fmla="*/ 120 w 143"/>
                <a:gd name="T3" fmla="*/ 0 h 258"/>
                <a:gd name="T4" fmla="*/ 143 w 143"/>
                <a:gd name="T5" fmla="*/ 233 h 258"/>
                <a:gd name="T6" fmla="*/ 8 w 143"/>
                <a:gd name="T7" fmla="*/ 258 h 258"/>
                <a:gd name="T8" fmla="*/ 0 w 143"/>
                <a:gd name="T9" fmla="*/ 7 h 258"/>
                <a:gd name="T10" fmla="*/ 0 w 143"/>
                <a:gd name="T11" fmla="*/ 7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>
                <a:gd name="T0" fmla="*/ 137 w 1586"/>
                <a:gd name="T1" fmla="*/ 0 h 821"/>
                <a:gd name="T2" fmla="*/ 1331 w 1586"/>
                <a:gd name="T3" fmla="*/ 519 h 821"/>
                <a:gd name="T4" fmla="*/ 1428 w 1586"/>
                <a:gd name="T5" fmla="*/ 638 h 821"/>
                <a:gd name="T6" fmla="*/ 1586 w 1586"/>
                <a:gd name="T7" fmla="*/ 792 h 821"/>
                <a:gd name="T8" fmla="*/ 1565 w 1586"/>
                <a:gd name="T9" fmla="*/ 821 h 821"/>
                <a:gd name="T10" fmla="*/ 1350 w 1586"/>
                <a:gd name="T11" fmla="*/ 787 h 821"/>
                <a:gd name="T12" fmla="*/ 1145 w 1586"/>
                <a:gd name="T13" fmla="*/ 811 h 821"/>
                <a:gd name="T14" fmla="*/ 42 w 1586"/>
                <a:gd name="T15" fmla="*/ 298 h 821"/>
                <a:gd name="T16" fmla="*/ 0 w 1586"/>
                <a:gd name="T17" fmla="*/ 150 h 821"/>
                <a:gd name="T18" fmla="*/ 46 w 1586"/>
                <a:gd name="T19" fmla="*/ 32 h 821"/>
                <a:gd name="T20" fmla="*/ 137 w 1586"/>
                <a:gd name="T21" fmla="*/ 0 h 821"/>
                <a:gd name="T22" fmla="*/ 137 w 1586"/>
                <a:gd name="T23" fmla="*/ 0 h 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>
                <a:gd name="T0" fmla="*/ 0 w 1049"/>
                <a:gd name="T1" fmla="*/ 325 h 747"/>
                <a:gd name="T2" fmla="*/ 922 w 1049"/>
                <a:gd name="T3" fmla="*/ 747 h 747"/>
                <a:gd name="T4" fmla="*/ 939 w 1049"/>
                <a:gd name="T5" fmla="*/ 534 h 747"/>
                <a:gd name="T6" fmla="*/ 1049 w 1049"/>
                <a:gd name="T7" fmla="*/ 422 h 747"/>
                <a:gd name="T8" fmla="*/ 78 w 1049"/>
                <a:gd name="T9" fmla="*/ 0 h 747"/>
                <a:gd name="T10" fmla="*/ 0 w 1049"/>
                <a:gd name="T11" fmla="*/ 127 h 747"/>
                <a:gd name="T12" fmla="*/ 0 w 1049"/>
                <a:gd name="T13" fmla="*/ 325 h 747"/>
                <a:gd name="T14" fmla="*/ 0 w 1049"/>
                <a:gd name="T15" fmla="*/ 325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>
                <a:gd name="T0" fmla="*/ 0 w 272"/>
                <a:gd name="T1" fmla="*/ 28 h 241"/>
                <a:gd name="T2" fmla="*/ 160 w 272"/>
                <a:gd name="T3" fmla="*/ 0 h 241"/>
                <a:gd name="T4" fmla="*/ 251 w 272"/>
                <a:gd name="T5" fmla="*/ 36 h 241"/>
                <a:gd name="T6" fmla="*/ 272 w 272"/>
                <a:gd name="T7" fmla="*/ 139 h 241"/>
                <a:gd name="T8" fmla="*/ 164 w 272"/>
                <a:gd name="T9" fmla="*/ 146 h 241"/>
                <a:gd name="T10" fmla="*/ 32 w 272"/>
                <a:gd name="T11" fmla="*/ 241 h 241"/>
                <a:gd name="T12" fmla="*/ 0 w 272"/>
                <a:gd name="T13" fmla="*/ 28 h 241"/>
                <a:gd name="T14" fmla="*/ 0 w 272"/>
                <a:gd name="T15" fmla="*/ 2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>
                <a:gd name="T0" fmla="*/ 152 w 152"/>
                <a:gd name="T1" fmla="*/ 4 h 224"/>
                <a:gd name="T2" fmla="*/ 152 w 152"/>
                <a:gd name="T3" fmla="*/ 224 h 224"/>
                <a:gd name="T4" fmla="*/ 0 w 152"/>
                <a:gd name="T5" fmla="*/ 8 h 224"/>
                <a:gd name="T6" fmla="*/ 72 w 152"/>
                <a:gd name="T7" fmla="*/ 0 h 224"/>
                <a:gd name="T8" fmla="*/ 152 w 152"/>
                <a:gd name="T9" fmla="*/ 4 h 224"/>
                <a:gd name="T10" fmla="*/ 152 w 152"/>
                <a:gd name="T11" fmla="*/ 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>
                <a:gd name="T0" fmla="*/ 0 w 386"/>
                <a:gd name="T1" fmla="*/ 80 h 764"/>
                <a:gd name="T2" fmla="*/ 87 w 386"/>
                <a:gd name="T3" fmla="*/ 0 h 764"/>
                <a:gd name="T4" fmla="*/ 232 w 386"/>
                <a:gd name="T5" fmla="*/ 6 h 764"/>
                <a:gd name="T6" fmla="*/ 386 w 386"/>
                <a:gd name="T7" fmla="*/ 764 h 764"/>
                <a:gd name="T8" fmla="*/ 279 w 386"/>
                <a:gd name="T9" fmla="*/ 720 h 764"/>
                <a:gd name="T10" fmla="*/ 152 w 386"/>
                <a:gd name="T11" fmla="*/ 677 h 764"/>
                <a:gd name="T12" fmla="*/ 0 w 386"/>
                <a:gd name="T13" fmla="*/ 80 h 764"/>
                <a:gd name="T14" fmla="*/ 0 w 386"/>
                <a:gd name="T15" fmla="*/ 8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>
                <a:gd name="T0" fmla="*/ 692 w 728"/>
                <a:gd name="T1" fmla="*/ 0 h 348"/>
                <a:gd name="T2" fmla="*/ 0 w 728"/>
                <a:gd name="T3" fmla="*/ 106 h 348"/>
                <a:gd name="T4" fmla="*/ 28 w 728"/>
                <a:gd name="T5" fmla="*/ 348 h 348"/>
                <a:gd name="T6" fmla="*/ 715 w 728"/>
                <a:gd name="T7" fmla="*/ 237 h 348"/>
                <a:gd name="T8" fmla="*/ 728 w 728"/>
                <a:gd name="T9" fmla="*/ 43 h 348"/>
                <a:gd name="T10" fmla="*/ 692 w 728"/>
                <a:gd name="T11" fmla="*/ 0 h 348"/>
                <a:gd name="T12" fmla="*/ 692 w 728"/>
                <a:gd name="T13" fmla="*/ 0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>
                <a:gd name="T0" fmla="*/ 272 w 312"/>
                <a:gd name="T1" fmla="*/ 0 h 135"/>
                <a:gd name="T2" fmla="*/ 0 w 312"/>
                <a:gd name="T3" fmla="*/ 78 h 135"/>
                <a:gd name="T4" fmla="*/ 312 w 312"/>
                <a:gd name="T5" fmla="*/ 135 h 135"/>
                <a:gd name="T6" fmla="*/ 272 w 312"/>
                <a:gd name="T7" fmla="*/ 0 h 135"/>
                <a:gd name="T8" fmla="*/ 272 w 312"/>
                <a:gd name="T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>
                    <a:gd name="T0" fmla="*/ 0 w 313"/>
                    <a:gd name="T1" fmla="*/ 107 h 175"/>
                    <a:gd name="T2" fmla="*/ 114 w 313"/>
                    <a:gd name="T3" fmla="*/ 10 h 175"/>
                    <a:gd name="T4" fmla="*/ 213 w 313"/>
                    <a:gd name="T5" fmla="*/ 0 h 175"/>
                    <a:gd name="T6" fmla="*/ 292 w 313"/>
                    <a:gd name="T7" fmla="*/ 27 h 175"/>
                    <a:gd name="T8" fmla="*/ 313 w 313"/>
                    <a:gd name="T9" fmla="*/ 91 h 175"/>
                    <a:gd name="T10" fmla="*/ 167 w 313"/>
                    <a:gd name="T11" fmla="*/ 67 h 175"/>
                    <a:gd name="T12" fmla="*/ 74 w 313"/>
                    <a:gd name="T13" fmla="*/ 101 h 175"/>
                    <a:gd name="T14" fmla="*/ 13 w 313"/>
                    <a:gd name="T15" fmla="*/ 175 h 175"/>
                    <a:gd name="T16" fmla="*/ 0 w 313"/>
                    <a:gd name="T17" fmla="*/ 107 h 175"/>
                    <a:gd name="T18" fmla="*/ 0 w 313"/>
                    <a:gd name="T19" fmla="*/ 107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>
                    <a:gd name="T0" fmla="*/ 0 w 230"/>
                    <a:gd name="T1" fmla="*/ 40 h 266"/>
                    <a:gd name="T2" fmla="*/ 160 w 230"/>
                    <a:gd name="T3" fmla="*/ 266 h 266"/>
                    <a:gd name="T4" fmla="*/ 230 w 230"/>
                    <a:gd name="T5" fmla="*/ 251 h 266"/>
                    <a:gd name="T6" fmla="*/ 223 w 230"/>
                    <a:gd name="T7" fmla="*/ 17 h 266"/>
                    <a:gd name="T8" fmla="*/ 166 w 230"/>
                    <a:gd name="T9" fmla="*/ 0 h 266"/>
                    <a:gd name="T10" fmla="*/ 179 w 230"/>
                    <a:gd name="T11" fmla="*/ 197 h 266"/>
                    <a:gd name="T12" fmla="*/ 71 w 230"/>
                    <a:gd name="T13" fmla="*/ 4 h 266"/>
                    <a:gd name="T14" fmla="*/ 0 w 230"/>
                    <a:gd name="T15" fmla="*/ 40 h 266"/>
                    <a:gd name="T16" fmla="*/ 0 w 230"/>
                    <a:gd name="T17" fmla="*/ 40 h 2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>
                    <a:gd name="T0" fmla="*/ 0 w 87"/>
                    <a:gd name="T1" fmla="*/ 19 h 234"/>
                    <a:gd name="T2" fmla="*/ 36 w 87"/>
                    <a:gd name="T3" fmla="*/ 93 h 234"/>
                    <a:gd name="T4" fmla="*/ 44 w 87"/>
                    <a:gd name="T5" fmla="*/ 154 h 234"/>
                    <a:gd name="T6" fmla="*/ 27 w 87"/>
                    <a:gd name="T7" fmla="*/ 234 h 234"/>
                    <a:gd name="T8" fmla="*/ 80 w 87"/>
                    <a:gd name="T9" fmla="*/ 220 h 234"/>
                    <a:gd name="T10" fmla="*/ 87 w 87"/>
                    <a:gd name="T11" fmla="*/ 116 h 234"/>
                    <a:gd name="T12" fmla="*/ 46 w 87"/>
                    <a:gd name="T13" fmla="*/ 0 h 234"/>
                    <a:gd name="T14" fmla="*/ 0 w 87"/>
                    <a:gd name="T15" fmla="*/ 19 h 234"/>
                    <a:gd name="T16" fmla="*/ 0 w 87"/>
                    <a:gd name="T17" fmla="*/ 19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>
                  <a:gd name="T0" fmla="*/ 100 w 1190"/>
                  <a:gd name="T1" fmla="*/ 0 h 500"/>
                  <a:gd name="T2" fmla="*/ 1190 w 1190"/>
                  <a:gd name="T3" fmla="*/ 490 h 500"/>
                  <a:gd name="T4" fmla="*/ 1076 w 1190"/>
                  <a:gd name="T5" fmla="*/ 500 h 500"/>
                  <a:gd name="T6" fmla="*/ 0 w 1190"/>
                  <a:gd name="T7" fmla="*/ 27 h 500"/>
                  <a:gd name="T8" fmla="*/ 100 w 1190"/>
                  <a:gd name="T9" fmla="*/ 0 h 500"/>
                  <a:gd name="T10" fmla="*/ 100 w 1190"/>
                  <a:gd name="T11" fmla="*/ 0 h 5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>
                  <a:gd name="T0" fmla="*/ 14 w 489"/>
                  <a:gd name="T1" fmla="*/ 34 h 296"/>
                  <a:gd name="T2" fmla="*/ 160 w 489"/>
                  <a:gd name="T3" fmla="*/ 66 h 296"/>
                  <a:gd name="T4" fmla="*/ 324 w 489"/>
                  <a:gd name="T5" fmla="*/ 137 h 296"/>
                  <a:gd name="T6" fmla="*/ 440 w 489"/>
                  <a:gd name="T7" fmla="*/ 243 h 296"/>
                  <a:gd name="T8" fmla="*/ 326 w 489"/>
                  <a:gd name="T9" fmla="*/ 230 h 296"/>
                  <a:gd name="T10" fmla="*/ 139 w 489"/>
                  <a:gd name="T11" fmla="*/ 146 h 296"/>
                  <a:gd name="T12" fmla="*/ 50 w 489"/>
                  <a:gd name="T13" fmla="*/ 80 h 296"/>
                  <a:gd name="T14" fmla="*/ 107 w 489"/>
                  <a:gd name="T15" fmla="*/ 163 h 296"/>
                  <a:gd name="T16" fmla="*/ 272 w 489"/>
                  <a:gd name="T17" fmla="*/ 270 h 296"/>
                  <a:gd name="T18" fmla="*/ 466 w 489"/>
                  <a:gd name="T19" fmla="*/ 296 h 296"/>
                  <a:gd name="T20" fmla="*/ 489 w 489"/>
                  <a:gd name="T21" fmla="*/ 224 h 296"/>
                  <a:gd name="T22" fmla="*/ 394 w 489"/>
                  <a:gd name="T23" fmla="*/ 120 h 296"/>
                  <a:gd name="T24" fmla="*/ 170 w 489"/>
                  <a:gd name="T25" fmla="*/ 17 h 296"/>
                  <a:gd name="T26" fmla="*/ 0 w 489"/>
                  <a:gd name="T27" fmla="*/ 0 h 296"/>
                  <a:gd name="T28" fmla="*/ 14 w 489"/>
                  <a:gd name="T29" fmla="*/ 34 h 296"/>
                  <a:gd name="T30" fmla="*/ 14 w 489"/>
                  <a:gd name="T31" fmla="*/ 34 h 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>
                  <a:gd name="T0" fmla="*/ 24 w 213"/>
                  <a:gd name="T1" fmla="*/ 0 h 478"/>
                  <a:gd name="T2" fmla="*/ 91 w 213"/>
                  <a:gd name="T3" fmla="*/ 25 h 478"/>
                  <a:gd name="T4" fmla="*/ 80 w 213"/>
                  <a:gd name="T5" fmla="*/ 192 h 478"/>
                  <a:gd name="T6" fmla="*/ 106 w 213"/>
                  <a:gd name="T7" fmla="*/ 327 h 478"/>
                  <a:gd name="T8" fmla="*/ 213 w 213"/>
                  <a:gd name="T9" fmla="*/ 451 h 478"/>
                  <a:gd name="T10" fmla="*/ 97 w 213"/>
                  <a:gd name="T11" fmla="*/ 478 h 478"/>
                  <a:gd name="T12" fmla="*/ 30 w 213"/>
                  <a:gd name="T13" fmla="*/ 344 h 478"/>
                  <a:gd name="T14" fmla="*/ 0 w 213"/>
                  <a:gd name="T15" fmla="*/ 57 h 478"/>
                  <a:gd name="T16" fmla="*/ 24 w 213"/>
                  <a:gd name="T17" fmla="*/ 0 h 478"/>
                  <a:gd name="T18" fmla="*/ 24 w 213"/>
                  <a:gd name="T19" fmla="*/ 0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>
                    <a:gd name="T0" fmla="*/ 110 w 150"/>
                    <a:gd name="T1" fmla="*/ 0 h 173"/>
                    <a:gd name="T2" fmla="*/ 40 w 150"/>
                    <a:gd name="T3" fmla="*/ 66 h 173"/>
                    <a:gd name="T4" fmla="*/ 0 w 150"/>
                    <a:gd name="T5" fmla="*/ 173 h 173"/>
                    <a:gd name="T6" fmla="*/ 80 w 150"/>
                    <a:gd name="T7" fmla="*/ 160 h 173"/>
                    <a:gd name="T8" fmla="*/ 103 w 150"/>
                    <a:gd name="T9" fmla="*/ 84 h 173"/>
                    <a:gd name="T10" fmla="*/ 150 w 150"/>
                    <a:gd name="T11" fmla="*/ 27 h 173"/>
                    <a:gd name="T12" fmla="*/ 110 w 150"/>
                    <a:gd name="T13" fmla="*/ 0 h 173"/>
                    <a:gd name="T14" fmla="*/ 110 w 150"/>
                    <a:gd name="T15" fmla="*/ 0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>
                    <a:gd name="T0" fmla="*/ 156 w 1684"/>
                    <a:gd name="T1" fmla="*/ 0 h 880"/>
                    <a:gd name="T2" fmla="*/ 63 w 1684"/>
                    <a:gd name="T3" fmla="*/ 52 h 880"/>
                    <a:gd name="T4" fmla="*/ 0 w 1684"/>
                    <a:gd name="T5" fmla="*/ 208 h 880"/>
                    <a:gd name="T6" fmla="*/ 67 w 1684"/>
                    <a:gd name="T7" fmla="*/ 358 h 880"/>
                    <a:gd name="T8" fmla="*/ 1182 w 1684"/>
                    <a:gd name="T9" fmla="*/ 867 h 880"/>
                    <a:gd name="T10" fmla="*/ 1422 w 1684"/>
                    <a:gd name="T11" fmla="*/ 835 h 880"/>
                    <a:gd name="T12" fmla="*/ 1616 w 1684"/>
                    <a:gd name="T13" fmla="*/ 880 h 880"/>
                    <a:gd name="T14" fmla="*/ 1684 w 1684"/>
                    <a:gd name="T15" fmla="*/ 808 h 880"/>
                    <a:gd name="T16" fmla="*/ 1502 w 1684"/>
                    <a:gd name="T17" fmla="*/ 664 h 880"/>
                    <a:gd name="T18" fmla="*/ 1428 w 1684"/>
                    <a:gd name="T19" fmla="*/ 512 h 880"/>
                    <a:gd name="T20" fmla="*/ 1369 w 1684"/>
                    <a:gd name="T21" fmla="*/ 527 h 880"/>
                    <a:gd name="T22" fmla="*/ 1439 w 1684"/>
                    <a:gd name="T23" fmla="*/ 664 h 880"/>
                    <a:gd name="T24" fmla="*/ 1578 w 1684"/>
                    <a:gd name="T25" fmla="*/ 810 h 880"/>
                    <a:gd name="T26" fmla="*/ 1413 w 1684"/>
                    <a:gd name="T27" fmla="*/ 787 h 880"/>
                    <a:gd name="T28" fmla="*/ 1219 w 1684"/>
                    <a:gd name="T29" fmla="*/ 814 h 880"/>
                    <a:gd name="T30" fmla="*/ 1255 w 1684"/>
                    <a:gd name="T31" fmla="*/ 650 h 880"/>
                    <a:gd name="T32" fmla="*/ 1338 w 1684"/>
                    <a:gd name="T33" fmla="*/ 538 h 880"/>
                    <a:gd name="T34" fmla="*/ 1241 w 1684"/>
                    <a:gd name="T35" fmla="*/ 552 h 880"/>
                    <a:gd name="T36" fmla="*/ 1165 w 1684"/>
                    <a:gd name="T37" fmla="*/ 658 h 880"/>
                    <a:gd name="T38" fmla="*/ 1139 w 1684"/>
                    <a:gd name="T39" fmla="*/ 791 h 880"/>
                    <a:gd name="T40" fmla="*/ 107 w 1684"/>
                    <a:gd name="T41" fmla="*/ 310 h 880"/>
                    <a:gd name="T42" fmla="*/ 80 w 1684"/>
                    <a:gd name="T43" fmla="*/ 215 h 880"/>
                    <a:gd name="T44" fmla="*/ 103 w 1684"/>
                    <a:gd name="T45" fmla="*/ 95 h 880"/>
                    <a:gd name="T46" fmla="*/ 217 w 1684"/>
                    <a:gd name="T47" fmla="*/ 0 h 880"/>
                    <a:gd name="T48" fmla="*/ 156 w 1684"/>
                    <a:gd name="T49" fmla="*/ 0 h 880"/>
                    <a:gd name="T50" fmla="*/ 156 w 1684"/>
                    <a:gd name="T51" fmla="*/ 0 h 8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>
                    <a:gd name="T0" fmla="*/ 116 w 160"/>
                    <a:gd name="T1" fmla="*/ 0 h 335"/>
                    <a:gd name="T2" fmla="*/ 19 w 160"/>
                    <a:gd name="T3" fmla="*/ 106 h 335"/>
                    <a:gd name="T4" fmla="*/ 0 w 160"/>
                    <a:gd name="T5" fmla="*/ 230 h 335"/>
                    <a:gd name="T6" fmla="*/ 33 w 160"/>
                    <a:gd name="T7" fmla="*/ 314 h 335"/>
                    <a:gd name="T8" fmla="*/ 94 w 160"/>
                    <a:gd name="T9" fmla="*/ 335 h 335"/>
                    <a:gd name="T10" fmla="*/ 76 w 160"/>
                    <a:gd name="T11" fmla="*/ 154 h 335"/>
                    <a:gd name="T12" fmla="*/ 160 w 160"/>
                    <a:gd name="T13" fmla="*/ 17 h 335"/>
                    <a:gd name="T14" fmla="*/ 116 w 160"/>
                    <a:gd name="T15" fmla="*/ 0 h 335"/>
                    <a:gd name="T16" fmla="*/ 116 w 160"/>
                    <a:gd name="T17" fmla="*/ 0 h 3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>
                    <a:gd name="T0" fmla="*/ 218 w 642"/>
                    <a:gd name="T1" fmla="*/ 896 h 1188"/>
                    <a:gd name="T2" fmla="*/ 0 w 642"/>
                    <a:gd name="T3" fmla="*/ 124 h 1188"/>
                    <a:gd name="T4" fmla="*/ 81 w 642"/>
                    <a:gd name="T5" fmla="*/ 38 h 1188"/>
                    <a:gd name="T6" fmla="*/ 258 w 642"/>
                    <a:gd name="T7" fmla="*/ 0 h 1188"/>
                    <a:gd name="T8" fmla="*/ 399 w 642"/>
                    <a:gd name="T9" fmla="*/ 57 h 1188"/>
                    <a:gd name="T10" fmla="*/ 642 w 642"/>
                    <a:gd name="T11" fmla="*/ 1188 h 1188"/>
                    <a:gd name="T12" fmla="*/ 555 w 642"/>
                    <a:gd name="T13" fmla="*/ 1091 h 1188"/>
                    <a:gd name="T14" fmla="*/ 355 w 642"/>
                    <a:gd name="T15" fmla="*/ 97 h 1188"/>
                    <a:gd name="T16" fmla="*/ 226 w 642"/>
                    <a:gd name="T17" fmla="*/ 61 h 1188"/>
                    <a:gd name="T18" fmla="*/ 119 w 642"/>
                    <a:gd name="T19" fmla="*/ 74 h 1188"/>
                    <a:gd name="T20" fmla="*/ 76 w 642"/>
                    <a:gd name="T21" fmla="*/ 141 h 1188"/>
                    <a:gd name="T22" fmla="*/ 306 w 642"/>
                    <a:gd name="T23" fmla="*/ 924 h 1188"/>
                    <a:gd name="T24" fmla="*/ 218 w 642"/>
                    <a:gd name="T25" fmla="*/ 896 h 1188"/>
                    <a:gd name="T26" fmla="*/ 218 w 642"/>
                    <a:gd name="T27" fmla="*/ 896 h 11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>
                    <a:gd name="T0" fmla="*/ 0 w 192"/>
                    <a:gd name="T1" fmla="*/ 27 h 504"/>
                    <a:gd name="T2" fmla="*/ 76 w 192"/>
                    <a:gd name="T3" fmla="*/ 194 h 504"/>
                    <a:gd name="T4" fmla="*/ 113 w 192"/>
                    <a:gd name="T5" fmla="*/ 318 h 504"/>
                    <a:gd name="T6" fmla="*/ 116 w 192"/>
                    <a:gd name="T7" fmla="*/ 504 h 504"/>
                    <a:gd name="T8" fmla="*/ 192 w 192"/>
                    <a:gd name="T9" fmla="*/ 504 h 504"/>
                    <a:gd name="T10" fmla="*/ 187 w 192"/>
                    <a:gd name="T11" fmla="*/ 360 h 504"/>
                    <a:gd name="T12" fmla="*/ 162 w 192"/>
                    <a:gd name="T13" fmla="*/ 208 h 504"/>
                    <a:gd name="T14" fmla="*/ 99 w 192"/>
                    <a:gd name="T15" fmla="*/ 59 h 504"/>
                    <a:gd name="T16" fmla="*/ 63 w 192"/>
                    <a:gd name="T17" fmla="*/ 0 h 504"/>
                    <a:gd name="T18" fmla="*/ 0 w 192"/>
                    <a:gd name="T19" fmla="*/ 27 h 504"/>
                    <a:gd name="T20" fmla="*/ 0 w 192"/>
                    <a:gd name="T21" fmla="*/ 27 h 5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>
                    <a:gd name="T0" fmla="*/ 297 w 390"/>
                    <a:gd name="T1" fmla="*/ 0 h 269"/>
                    <a:gd name="T2" fmla="*/ 257 w 390"/>
                    <a:gd name="T3" fmla="*/ 17 h 269"/>
                    <a:gd name="T4" fmla="*/ 253 w 390"/>
                    <a:gd name="T5" fmla="*/ 66 h 269"/>
                    <a:gd name="T6" fmla="*/ 0 w 390"/>
                    <a:gd name="T7" fmla="*/ 169 h 269"/>
                    <a:gd name="T8" fmla="*/ 0 w 390"/>
                    <a:gd name="T9" fmla="*/ 222 h 269"/>
                    <a:gd name="T10" fmla="*/ 284 w 390"/>
                    <a:gd name="T11" fmla="*/ 226 h 269"/>
                    <a:gd name="T12" fmla="*/ 320 w 390"/>
                    <a:gd name="T13" fmla="*/ 269 h 269"/>
                    <a:gd name="T14" fmla="*/ 390 w 390"/>
                    <a:gd name="T15" fmla="*/ 266 h 269"/>
                    <a:gd name="T16" fmla="*/ 383 w 390"/>
                    <a:gd name="T17" fmla="*/ 190 h 269"/>
                    <a:gd name="T18" fmla="*/ 116 w 390"/>
                    <a:gd name="T19" fmla="*/ 176 h 269"/>
                    <a:gd name="T20" fmla="*/ 333 w 390"/>
                    <a:gd name="T21" fmla="*/ 89 h 269"/>
                    <a:gd name="T22" fmla="*/ 297 w 390"/>
                    <a:gd name="T23" fmla="*/ 0 h 269"/>
                    <a:gd name="T24" fmla="*/ 297 w 390"/>
                    <a:gd name="T25" fmla="*/ 0 h 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>
                    <a:gd name="T0" fmla="*/ 0 w 941"/>
                    <a:gd name="T1" fmla="*/ 131 h 424"/>
                    <a:gd name="T2" fmla="*/ 863 w 941"/>
                    <a:gd name="T3" fmla="*/ 0 h 424"/>
                    <a:gd name="T4" fmla="*/ 926 w 941"/>
                    <a:gd name="T5" fmla="*/ 78 h 424"/>
                    <a:gd name="T6" fmla="*/ 941 w 941"/>
                    <a:gd name="T7" fmla="*/ 181 h 424"/>
                    <a:gd name="T8" fmla="*/ 903 w 941"/>
                    <a:gd name="T9" fmla="*/ 282 h 424"/>
                    <a:gd name="T10" fmla="*/ 57 w 941"/>
                    <a:gd name="T11" fmla="*/ 424 h 424"/>
                    <a:gd name="T12" fmla="*/ 53 w 941"/>
                    <a:gd name="T13" fmla="*/ 384 h 424"/>
                    <a:gd name="T14" fmla="*/ 863 w 941"/>
                    <a:gd name="T15" fmla="*/ 242 h 424"/>
                    <a:gd name="T16" fmla="*/ 893 w 941"/>
                    <a:gd name="T17" fmla="*/ 145 h 424"/>
                    <a:gd name="T18" fmla="*/ 840 w 941"/>
                    <a:gd name="T19" fmla="*/ 57 h 424"/>
                    <a:gd name="T20" fmla="*/ 0 w 941"/>
                    <a:gd name="T21" fmla="*/ 185 h 424"/>
                    <a:gd name="T22" fmla="*/ 0 w 941"/>
                    <a:gd name="T23" fmla="*/ 131 h 424"/>
                    <a:gd name="T24" fmla="*/ 0 w 941"/>
                    <a:gd name="T25" fmla="*/ 13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>
                    <a:gd name="T0" fmla="*/ 0 w 488"/>
                    <a:gd name="T1" fmla="*/ 126 h 173"/>
                    <a:gd name="T2" fmla="*/ 66 w 488"/>
                    <a:gd name="T3" fmla="*/ 173 h 173"/>
                    <a:gd name="T4" fmla="*/ 222 w 488"/>
                    <a:gd name="T5" fmla="*/ 166 h 173"/>
                    <a:gd name="T6" fmla="*/ 418 w 488"/>
                    <a:gd name="T7" fmla="*/ 116 h 173"/>
                    <a:gd name="T8" fmla="*/ 488 w 488"/>
                    <a:gd name="T9" fmla="*/ 42 h 173"/>
                    <a:gd name="T10" fmla="*/ 443 w 488"/>
                    <a:gd name="T11" fmla="*/ 2 h 173"/>
                    <a:gd name="T12" fmla="*/ 253 w 488"/>
                    <a:gd name="T13" fmla="*/ 0 h 173"/>
                    <a:gd name="T14" fmla="*/ 110 w 488"/>
                    <a:gd name="T15" fmla="*/ 12 h 173"/>
                    <a:gd name="T16" fmla="*/ 15 w 488"/>
                    <a:gd name="T17" fmla="*/ 76 h 173"/>
                    <a:gd name="T18" fmla="*/ 112 w 488"/>
                    <a:gd name="T19" fmla="*/ 95 h 173"/>
                    <a:gd name="T20" fmla="*/ 275 w 488"/>
                    <a:gd name="T21" fmla="*/ 53 h 173"/>
                    <a:gd name="T22" fmla="*/ 416 w 488"/>
                    <a:gd name="T23" fmla="*/ 53 h 173"/>
                    <a:gd name="T24" fmla="*/ 268 w 488"/>
                    <a:gd name="T25" fmla="*/ 110 h 173"/>
                    <a:gd name="T26" fmla="*/ 142 w 488"/>
                    <a:gd name="T27" fmla="*/ 126 h 173"/>
                    <a:gd name="T28" fmla="*/ 0 w 488"/>
                    <a:gd name="T29" fmla="*/ 126 h 173"/>
                    <a:gd name="T30" fmla="*/ 0 w 488"/>
                    <a:gd name="T31" fmla="*/ 126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>
                <a:gd name="T0" fmla="*/ 692 w 772"/>
                <a:gd name="T1" fmla="*/ 3156 h 3266"/>
                <a:gd name="T2" fmla="*/ 380 w 772"/>
                <a:gd name="T3" fmla="*/ 2945 h 3266"/>
                <a:gd name="T4" fmla="*/ 319 w 772"/>
                <a:gd name="T5" fmla="*/ 2783 h 3266"/>
                <a:gd name="T6" fmla="*/ 371 w 772"/>
                <a:gd name="T7" fmla="*/ 2542 h 3266"/>
                <a:gd name="T8" fmla="*/ 591 w 772"/>
                <a:gd name="T9" fmla="*/ 2251 h 3266"/>
                <a:gd name="T10" fmla="*/ 641 w 772"/>
                <a:gd name="T11" fmla="*/ 2070 h 3266"/>
                <a:gd name="T12" fmla="*/ 591 w 772"/>
                <a:gd name="T13" fmla="*/ 1948 h 3266"/>
                <a:gd name="T14" fmla="*/ 401 w 772"/>
                <a:gd name="T15" fmla="*/ 1859 h 3266"/>
                <a:gd name="T16" fmla="*/ 361 w 772"/>
                <a:gd name="T17" fmla="*/ 1747 h 3266"/>
                <a:gd name="T18" fmla="*/ 430 w 772"/>
                <a:gd name="T19" fmla="*/ 1587 h 3266"/>
                <a:gd name="T20" fmla="*/ 741 w 772"/>
                <a:gd name="T21" fmla="*/ 1156 h 3266"/>
                <a:gd name="T22" fmla="*/ 772 w 772"/>
                <a:gd name="T23" fmla="*/ 945 h 3266"/>
                <a:gd name="T24" fmla="*/ 692 w 772"/>
                <a:gd name="T25" fmla="*/ 713 h 3266"/>
                <a:gd name="T26" fmla="*/ 430 w 772"/>
                <a:gd name="T27" fmla="*/ 603 h 3266"/>
                <a:gd name="T28" fmla="*/ 200 w 772"/>
                <a:gd name="T29" fmla="*/ 422 h 3266"/>
                <a:gd name="T30" fmla="*/ 0 w 772"/>
                <a:gd name="T31" fmla="*/ 0 h 3266"/>
                <a:gd name="T32" fmla="*/ 29 w 772"/>
                <a:gd name="T33" fmla="*/ 382 h 3266"/>
                <a:gd name="T34" fmla="*/ 179 w 772"/>
                <a:gd name="T35" fmla="*/ 612 h 3266"/>
                <a:gd name="T36" fmla="*/ 380 w 772"/>
                <a:gd name="T37" fmla="*/ 753 h 3266"/>
                <a:gd name="T38" fmla="*/ 601 w 772"/>
                <a:gd name="T39" fmla="*/ 833 h 3266"/>
                <a:gd name="T40" fmla="*/ 612 w 772"/>
                <a:gd name="T41" fmla="*/ 1044 h 3266"/>
                <a:gd name="T42" fmla="*/ 500 w 772"/>
                <a:gd name="T43" fmla="*/ 1266 h 3266"/>
                <a:gd name="T44" fmla="*/ 240 w 772"/>
                <a:gd name="T45" fmla="*/ 1658 h 3266"/>
                <a:gd name="T46" fmla="*/ 230 w 772"/>
                <a:gd name="T47" fmla="*/ 1909 h 3266"/>
                <a:gd name="T48" fmla="*/ 471 w 772"/>
                <a:gd name="T49" fmla="*/ 2049 h 3266"/>
                <a:gd name="T50" fmla="*/ 460 w 772"/>
                <a:gd name="T51" fmla="*/ 2180 h 3266"/>
                <a:gd name="T52" fmla="*/ 249 w 772"/>
                <a:gd name="T53" fmla="*/ 2452 h 3266"/>
                <a:gd name="T54" fmla="*/ 160 w 772"/>
                <a:gd name="T55" fmla="*/ 2713 h 3266"/>
                <a:gd name="T56" fmla="*/ 240 w 772"/>
                <a:gd name="T57" fmla="*/ 2994 h 3266"/>
                <a:gd name="T58" fmla="*/ 430 w 772"/>
                <a:gd name="T59" fmla="*/ 3144 h 3266"/>
                <a:gd name="T60" fmla="*/ 671 w 772"/>
                <a:gd name="T61" fmla="*/ 3266 h 3266"/>
                <a:gd name="T62" fmla="*/ 692 w 772"/>
                <a:gd name="T63" fmla="*/ 3156 h 3266"/>
                <a:gd name="T64" fmla="*/ 692 w 772"/>
                <a:gd name="T65" fmla="*/ 315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>
                  <a:gd name="T0" fmla="*/ 123 w 245"/>
                  <a:gd name="T1" fmla="*/ 9 h 806"/>
                  <a:gd name="T2" fmla="*/ 131 w 245"/>
                  <a:gd name="T3" fmla="*/ 342 h 806"/>
                  <a:gd name="T4" fmla="*/ 0 w 245"/>
                  <a:gd name="T5" fmla="*/ 806 h 806"/>
                  <a:gd name="T6" fmla="*/ 79 w 245"/>
                  <a:gd name="T7" fmla="*/ 789 h 806"/>
                  <a:gd name="T8" fmla="*/ 218 w 245"/>
                  <a:gd name="T9" fmla="*/ 376 h 806"/>
                  <a:gd name="T10" fmla="*/ 245 w 245"/>
                  <a:gd name="T11" fmla="*/ 0 h 806"/>
                  <a:gd name="T12" fmla="*/ 123 w 245"/>
                  <a:gd name="T13" fmla="*/ 9 h 806"/>
                  <a:gd name="T14" fmla="*/ 123 w 245"/>
                  <a:gd name="T15" fmla="*/ 9 h 8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cs-CZ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>
                    <a:gd name="T0" fmla="*/ 0 w 604"/>
                    <a:gd name="T1" fmla="*/ 0 h 349"/>
                    <a:gd name="T2" fmla="*/ 298 w 604"/>
                    <a:gd name="T3" fmla="*/ 184 h 349"/>
                    <a:gd name="T4" fmla="*/ 500 w 604"/>
                    <a:gd name="T5" fmla="*/ 349 h 349"/>
                    <a:gd name="T6" fmla="*/ 604 w 604"/>
                    <a:gd name="T7" fmla="*/ 140 h 349"/>
                    <a:gd name="T8" fmla="*/ 359 w 604"/>
                    <a:gd name="T9" fmla="*/ 9 h 349"/>
                    <a:gd name="T10" fmla="*/ 464 w 604"/>
                    <a:gd name="T11" fmla="*/ 184 h 349"/>
                    <a:gd name="T12" fmla="*/ 131 w 604"/>
                    <a:gd name="T13" fmla="*/ 17 h 349"/>
                    <a:gd name="T14" fmla="*/ 0 w 604"/>
                    <a:gd name="T15" fmla="*/ 0 h 349"/>
                    <a:gd name="T16" fmla="*/ 0 w 604"/>
                    <a:gd name="T17" fmla="*/ 0 h 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>
                    <a:gd name="T0" fmla="*/ 741 w 1064"/>
                    <a:gd name="T1" fmla="*/ 129 h 1230"/>
                    <a:gd name="T2" fmla="*/ 485 w 1064"/>
                    <a:gd name="T3" fmla="*/ 352 h 1230"/>
                    <a:gd name="T4" fmla="*/ 163 w 1064"/>
                    <a:gd name="T5" fmla="*/ 762 h 1230"/>
                    <a:gd name="T6" fmla="*/ 0 w 1064"/>
                    <a:gd name="T7" fmla="*/ 1101 h 1230"/>
                    <a:gd name="T8" fmla="*/ 59 w 1064"/>
                    <a:gd name="T9" fmla="*/ 1230 h 1230"/>
                    <a:gd name="T10" fmla="*/ 262 w 1064"/>
                    <a:gd name="T11" fmla="*/ 1201 h 1230"/>
                    <a:gd name="T12" fmla="*/ 578 w 1064"/>
                    <a:gd name="T13" fmla="*/ 914 h 1230"/>
                    <a:gd name="T14" fmla="*/ 876 w 1064"/>
                    <a:gd name="T15" fmla="*/ 534 h 1230"/>
                    <a:gd name="T16" fmla="*/ 1034 w 1064"/>
                    <a:gd name="T17" fmla="*/ 270 h 1230"/>
                    <a:gd name="T18" fmla="*/ 1064 w 1064"/>
                    <a:gd name="T19" fmla="*/ 84 h 1230"/>
                    <a:gd name="T20" fmla="*/ 977 w 1064"/>
                    <a:gd name="T21" fmla="*/ 0 h 1230"/>
                    <a:gd name="T22" fmla="*/ 836 w 1064"/>
                    <a:gd name="T23" fmla="*/ 65 h 1230"/>
                    <a:gd name="T24" fmla="*/ 969 w 1064"/>
                    <a:gd name="T25" fmla="*/ 107 h 1230"/>
                    <a:gd name="T26" fmla="*/ 876 w 1064"/>
                    <a:gd name="T27" fmla="*/ 352 h 1230"/>
                    <a:gd name="T28" fmla="*/ 690 w 1064"/>
                    <a:gd name="T29" fmla="*/ 656 h 1230"/>
                    <a:gd name="T30" fmla="*/ 350 w 1064"/>
                    <a:gd name="T31" fmla="*/ 1008 h 1230"/>
                    <a:gd name="T32" fmla="*/ 116 w 1064"/>
                    <a:gd name="T33" fmla="*/ 1114 h 1230"/>
                    <a:gd name="T34" fmla="*/ 135 w 1064"/>
                    <a:gd name="T35" fmla="*/ 943 h 1230"/>
                    <a:gd name="T36" fmla="*/ 437 w 1064"/>
                    <a:gd name="T37" fmla="*/ 504 h 1230"/>
                    <a:gd name="T38" fmla="*/ 831 w 1064"/>
                    <a:gd name="T39" fmla="*/ 118 h 1230"/>
                    <a:gd name="T40" fmla="*/ 741 w 1064"/>
                    <a:gd name="T41" fmla="*/ 129 h 1230"/>
                    <a:gd name="T42" fmla="*/ 741 w 1064"/>
                    <a:gd name="T43" fmla="*/ 129 h 1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>
                    <a:gd name="T0" fmla="*/ 1941 w 2002"/>
                    <a:gd name="T1" fmla="*/ 0 h 2521"/>
                    <a:gd name="T2" fmla="*/ 0 w 2002"/>
                    <a:gd name="T3" fmla="*/ 2521 h 2521"/>
                    <a:gd name="T4" fmla="*/ 192 w 2002"/>
                    <a:gd name="T5" fmla="*/ 2450 h 2521"/>
                    <a:gd name="T6" fmla="*/ 2002 w 2002"/>
                    <a:gd name="T7" fmla="*/ 61 h 2521"/>
                    <a:gd name="T8" fmla="*/ 1941 w 2002"/>
                    <a:gd name="T9" fmla="*/ 0 h 2521"/>
                    <a:gd name="T10" fmla="*/ 1941 w 2002"/>
                    <a:gd name="T11" fmla="*/ 0 h 25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>
                    <a:gd name="T0" fmla="*/ 95 w 3007"/>
                    <a:gd name="T1" fmla="*/ 2844 h 3771"/>
                    <a:gd name="T2" fmla="*/ 394 w 3007"/>
                    <a:gd name="T3" fmla="*/ 2834 h 3771"/>
                    <a:gd name="T4" fmla="*/ 821 w 3007"/>
                    <a:gd name="T5" fmla="*/ 3009 h 3771"/>
                    <a:gd name="T6" fmla="*/ 681 w 3007"/>
                    <a:gd name="T7" fmla="*/ 2817 h 3771"/>
                    <a:gd name="T8" fmla="*/ 367 w 3007"/>
                    <a:gd name="T9" fmla="*/ 2703 h 3771"/>
                    <a:gd name="T10" fmla="*/ 637 w 3007"/>
                    <a:gd name="T11" fmla="*/ 2720 h 3771"/>
                    <a:gd name="T12" fmla="*/ 979 w 3007"/>
                    <a:gd name="T13" fmla="*/ 2870 h 3771"/>
                    <a:gd name="T14" fmla="*/ 2859 w 3007"/>
                    <a:gd name="T15" fmla="*/ 420 h 3771"/>
                    <a:gd name="T16" fmla="*/ 2578 w 3007"/>
                    <a:gd name="T17" fmla="*/ 148 h 3771"/>
                    <a:gd name="T18" fmla="*/ 2308 w 3007"/>
                    <a:gd name="T19" fmla="*/ 0 h 3771"/>
                    <a:gd name="T20" fmla="*/ 2692 w 3007"/>
                    <a:gd name="T21" fmla="*/ 78 h 3771"/>
                    <a:gd name="T22" fmla="*/ 3007 w 3007"/>
                    <a:gd name="T23" fmla="*/ 428 h 3771"/>
                    <a:gd name="T24" fmla="*/ 831 w 3007"/>
                    <a:gd name="T25" fmla="*/ 3273 h 3771"/>
                    <a:gd name="T26" fmla="*/ 481 w 3007"/>
                    <a:gd name="T27" fmla="*/ 3412 h 3771"/>
                    <a:gd name="T28" fmla="*/ 105 w 3007"/>
                    <a:gd name="T29" fmla="*/ 3771 h 3771"/>
                    <a:gd name="T30" fmla="*/ 0 w 3007"/>
                    <a:gd name="T31" fmla="*/ 3667 h 3771"/>
                    <a:gd name="T32" fmla="*/ 131 w 3007"/>
                    <a:gd name="T33" fmla="*/ 3631 h 3771"/>
                    <a:gd name="T34" fmla="*/ 376 w 3007"/>
                    <a:gd name="T35" fmla="*/ 3385 h 3771"/>
                    <a:gd name="T36" fmla="*/ 165 w 3007"/>
                    <a:gd name="T37" fmla="*/ 3273 h 3771"/>
                    <a:gd name="T38" fmla="*/ 165 w 3007"/>
                    <a:gd name="T39" fmla="*/ 3176 h 3771"/>
                    <a:gd name="T40" fmla="*/ 411 w 3007"/>
                    <a:gd name="T41" fmla="*/ 3298 h 3771"/>
                    <a:gd name="T42" fmla="*/ 411 w 3007"/>
                    <a:gd name="T43" fmla="*/ 3186 h 3771"/>
                    <a:gd name="T44" fmla="*/ 603 w 3007"/>
                    <a:gd name="T45" fmla="*/ 3220 h 3771"/>
                    <a:gd name="T46" fmla="*/ 428 w 3007"/>
                    <a:gd name="T47" fmla="*/ 3079 h 3771"/>
                    <a:gd name="T48" fmla="*/ 629 w 3007"/>
                    <a:gd name="T49" fmla="*/ 3062 h 3771"/>
                    <a:gd name="T50" fmla="*/ 95 w 3007"/>
                    <a:gd name="T51" fmla="*/ 2844 h 3771"/>
                    <a:gd name="T52" fmla="*/ 95 w 3007"/>
                    <a:gd name="T53" fmla="*/ 2844 h 37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>
                    <a:gd name="T0" fmla="*/ 0 w 673"/>
                    <a:gd name="T1" fmla="*/ 80 h 342"/>
                    <a:gd name="T2" fmla="*/ 255 w 673"/>
                    <a:gd name="T3" fmla="*/ 106 h 342"/>
                    <a:gd name="T4" fmla="*/ 639 w 673"/>
                    <a:gd name="T5" fmla="*/ 342 h 342"/>
                    <a:gd name="T6" fmla="*/ 673 w 673"/>
                    <a:gd name="T7" fmla="*/ 289 h 342"/>
                    <a:gd name="T8" fmla="*/ 447 w 673"/>
                    <a:gd name="T9" fmla="*/ 114 h 342"/>
                    <a:gd name="T10" fmla="*/ 26 w 673"/>
                    <a:gd name="T11" fmla="*/ 0 h 342"/>
                    <a:gd name="T12" fmla="*/ 0 w 673"/>
                    <a:gd name="T13" fmla="*/ 80 h 342"/>
                    <a:gd name="T14" fmla="*/ 0 w 673"/>
                    <a:gd name="T15" fmla="*/ 80 h 3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>
                    <a:gd name="T0" fmla="*/ 0 w 716"/>
                    <a:gd name="T1" fmla="*/ 78 h 403"/>
                    <a:gd name="T2" fmla="*/ 340 w 716"/>
                    <a:gd name="T3" fmla="*/ 148 h 403"/>
                    <a:gd name="T4" fmla="*/ 638 w 716"/>
                    <a:gd name="T5" fmla="*/ 403 h 403"/>
                    <a:gd name="T6" fmla="*/ 716 w 716"/>
                    <a:gd name="T7" fmla="*/ 296 h 403"/>
                    <a:gd name="T8" fmla="*/ 420 w 716"/>
                    <a:gd name="T9" fmla="*/ 114 h 403"/>
                    <a:gd name="T10" fmla="*/ 70 w 716"/>
                    <a:gd name="T11" fmla="*/ 0 h 403"/>
                    <a:gd name="T12" fmla="*/ 0 w 716"/>
                    <a:gd name="T13" fmla="*/ 78 h 403"/>
                    <a:gd name="T14" fmla="*/ 0 w 716"/>
                    <a:gd name="T15" fmla="*/ 78 h 4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>
                    <a:gd name="T0" fmla="*/ 0 w 717"/>
                    <a:gd name="T1" fmla="*/ 78 h 411"/>
                    <a:gd name="T2" fmla="*/ 316 w 717"/>
                    <a:gd name="T3" fmla="*/ 139 h 411"/>
                    <a:gd name="T4" fmla="*/ 649 w 717"/>
                    <a:gd name="T5" fmla="*/ 411 h 411"/>
                    <a:gd name="T6" fmla="*/ 717 w 717"/>
                    <a:gd name="T7" fmla="*/ 314 h 411"/>
                    <a:gd name="T8" fmla="*/ 394 w 717"/>
                    <a:gd name="T9" fmla="*/ 87 h 411"/>
                    <a:gd name="T10" fmla="*/ 54 w 717"/>
                    <a:gd name="T11" fmla="*/ 0 h 411"/>
                    <a:gd name="T12" fmla="*/ 0 w 717"/>
                    <a:gd name="T13" fmla="*/ 78 h 411"/>
                    <a:gd name="T14" fmla="*/ 0 w 717"/>
                    <a:gd name="T15" fmla="*/ 78 h 4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>
                    <a:gd name="T0" fmla="*/ 0 w 709"/>
                    <a:gd name="T1" fmla="*/ 88 h 386"/>
                    <a:gd name="T2" fmla="*/ 272 w 709"/>
                    <a:gd name="T3" fmla="*/ 131 h 386"/>
                    <a:gd name="T4" fmla="*/ 665 w 709"/>
                    <a:gd name="T5" fmla="*/ 386 h 386"/>
                    <a:gd name="T6" fmla="*/ 709 w 709"/>
                    <a:gd name="T7" fmla="*/ 308 h 386"/>
                    <a:gd name="T8" fmla="*/ 306 w 709"/>
                    <a:gd name="T9" fmla="*/ 53 h 386"/>
                    <a:gd name="T10" fmla="*/ 43 w 709"/>
                    <a:gd name="T11" fmla="*/ 0 h 386"/>
                    <a:gd name="T12" fmla="*/ 0 w 709"/>
                    <a:gd name="T13" fmla="*/ 88 h 386"/>
                    <a:gd name="T14" fmla="*/ 0 w 709"/>
                    <a:gd name="T15" fmla="*/ 88 h 3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cs-CZ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ransition>
    <p:dissolve/>
    <p:sndAc>
      <p:stSnd>
        <p:snd r:embed="rId15" name="chimes.wav"/>
      </p:stSnd>
    </p:sndAc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23528" y="2204864"/>
            <a:ext cx="8352928" cy="3786188"/>
          </a:xfrm>
        </p:spPr>
        <p:txBody>
          <a:bodyPr>
            <a:normAutofit fontScale="85000" lnSpcReduction="10000"/>
          </a:bodyPr>
          <a:lstStyle/>
          <a:p>
            <a:pPr marL="0" indent="0" algn="l">
              <a:buNone/>
            </a:pPr>
            <a:r>
              <a:rPr lang="cs-CZ" b="1" dirty="0"/>
              <a:t>Název </a:t>
            </a:r>
            <a:r>
              <a:rPr lang="cs-CZ" b="1" dirty="0" smtClean="0"/>
              <a:t>školy: </a:t>
            </a:r>
            <a:r>
              <a:rPr lang="cs-CZ" dirty="0"/>
              <a:t>Základní škola a mateřská škola, </a:t>
            </a:r>
            <a:r>
              <a:rPr lang="cs-CZ" dirty="0" smtClean="0"/>
              <a:t>  </a:t>
            </a:r>
          </a:p>
          <a:p>
            <a:pPr algn="l">
              <a:buNone/>
            </a:pPr>
            <a:r>
              <a:rPr lang="cs-CZ" dirty="0"/>
              <a:t> </a:t>
            </a:r>
            <a:r>
              <a:rPr lang="cs-CZ" dirty="0" smtClean="0"/>
              <a:t>                       Svoboda </a:t>
            </a:r>
            <a:r>
              <a:rPr lang="cs-CZ" dirty="0"/>
              <a:t>nad  Úpou, okres Trutnov</a:t>
            </a:r>
            <a:r>
              <a:rPr lang="cs-CZ" dirty="0" smtClean="0"/>
              <a:t> </a:t>
            </a:r>
          </a:p>
          <a:p>
            <a:pPr marL="0" indent="0" algn="l">
              <a:buNone/>
            </a:pPr>
            <a:r>
              <a:rPr lang="cs-CZ" b="1" dirty="0" smtClean="0"/>
              <a:t>Autor: </a:t>
            </a:r>
            <a:r>
              <a:rPr lang="cs-CZ" dirty="0"/>
              <a:t>Mgr. </a:t>
            </a:r>
            <a:r>
              <a:rPr lang="cs-CZ" dirty="0" smtClean="0"/>
              <a:t>Milada Pleskačová                                 </a:t>
            </a:r>
            <a:r>
              <a:rPr lang="cs-CZ" b="1" dirty="0" smtClean="0"/>
              <a:t>                          Datum: </a:t>
            </a:r>
            <a:r>
              <a:rPr lang="cs-CZ" dirty="0"/>
              <a:t>3</a:t>
            </a:r>
            <a:r>
              <a:rPr lang="cs-CZ" dirty="0" smtClean="0"/>
              <a:t>. </a:t>
            </a:r>
            <a:r>
              <a:rPr lang="cs-CZ" dirty="0"/>
              <a:t>9</a:t>
            </a:r>
            <a:r>
              <a:rPr lang="cs-CZ" dirty="0" smtClean="0"/>
              <a:t>. 2012</a:t>
            </a:r>
          </a:p>
          <a:p>
            <a:pPr marL="0" indent="0" algn="l">
              <a:buNone/>
            </a:pPr>
            <a:r>
              <a:rPr lang="cs-CZ" b="1" dirty="0" smtClean="0"/>
              <a:t>Název: </a:t>
            </a:r>
            <a:r>
              <a:rPr lang="cs-CZ" dirty="0" smtClean="0"/>
              <a:t>VY_12_INOVACE_1.2.2PRV2,3_7 </a:t>
            </a:r>
          </a:p>
          <a:p>
            <a:pPr marL="0" indent="0" algn="l">
              <a:buNone/>
            </a:pPr>
            <a:r>
              <a:rPr lang="cs-CZ" b="1" dirty="0" smtClean="0"/>
              <a:t>Téma: </a:t>
            </a:r>
            <a:r>
              <a:rPr lang="cs-CZ" dirty="0" smtClean="0"/>
              <a:t> </a:t>
            </a:r>
            <a:r>
              <a:rPr lang="cs-CZ" b="1" dirty="0" smtClean="0"/>
              <a:t>Školní řád a chování ve škole                                                              </a:t>
            </a:r>
          </a:p>
          <a:p>
            <a:pPr marL="0" indent="0" algn="l">
              <a:buNone/>
            </a:pPr>
            <a:r>
              <a:rPr lang="cs-CZ" b="1" dirty="0" smtClean="0"/>
              <a:t>Ročník: </a:t>
            </a:r>
            <a:r>
              <a:rPr lang="cs-CZ" dirty="0"/>
              <a:t>2</a:t>
            </a:r>
            <a:r>
              <a:rPr lang="cs-CZ" dirty="0" smtClean="0"/>
              <a:t>. </a:t>
            </a:r>
            <a:r>
              <a:rPr lang="cs-CZ" dirty="0"/>
              <a:t>a </a:t>
            </a:r>
            <a:r>
              <a:rPr lang="cs-CZ" dirty="0" smtClean="0"/>
              <a:t>3. </a:t>
            </a:r>
          </a:p>
          <a:p>
            <a:pPr marL="0" indent="0" algn="l">
              <a:buNone/>
            </a:pPr>
            <a:r>
              <a:rPr lang="cs-CZ" b="1" dirty="0" smtClean="0"/>
              <a:t>Číslo projektu: </a:t>
            </a:r>
            <a:r>
              <a:rPr lang="cs-CZ" dirty="0"/>
              <a:t>CZ.1.07/1.4.00/21.3068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76672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4985159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260648"/>
            <a:ext cx="7772400" cy="864096"/>
          </a:xfrm>
        </p:spPr>
        <p:txBody>
          <a:bodyPr/>
          <a:lstStyle/>
          <a:p>
            <a:r>
              <a:rPr lang="cs-CZ" sz="6000" dirty="0" smtClean="0"/>
              <a:t>Anotace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2348880"/>
            <a:ext cx="8784976" cy="3672408"/>
          </a:xfrm>
        </p:spPr>
        <p:txBody>
          <a:bodyPr/>
          <a:lstStyle/>
          <a:p>
            <a:pPr algn="l"/>
            <a:r>
              <a:rPr lang="cs-CZ" sz="1800" dirty="0" smtClean="0"/>
              <a:t>	Materiál je určen žákům 2. a 3.třídy k seznámení s pravidly slušného chování ve škole a se školním řádem ZŠ Svoboda nad Úpou.</a:t>
            </a:r>
          </a:p>
          <a:p>
            <a:pPr algn="l"/>
            <a:r>
              <a:rPr lang="cs-CZ" sz="1800" dirty="0" smtClean="0"/>
              <a:t>	Materiál je inovativní tím, že je určen pro použití na interaktivní tabuli. V materiálu jsou animované prvky pro zpestření výuky. </a:t>
            </a:r>
          </a:p>
          <a:p>
            <a:pPr algn="l"/>
            <a:r>
              <a:rPr lang="cs-CZ" sz="1800" dirty="0" smtClean="0"/>
              <a:t>	Materiál podporuje čtenářskou a informační gramotnost, poskytuje informace a souvislosti, není výčtem učiva, je pouze podkladem pro práci učitele. </a:t>
            </a:r>
          </a:p>
          <a:p>
            <a:pPr lvl="0" algn="l"/>
            <a:r>
              <a:rPr lang="cs-CZ" sz="1800" dirty="0" smtClean="0"/>
              <a:t>	</a:t>
            </a:r>
            <a:r>
              <a:rPr lang="cs-CZ" sz="1800" dirty="0">
                <a:solidFill>
                  <a:srgbClr val="000000"/>
                </a:solidFill>
              </a:rPr>
              <a:t>K tomuto tématu je autorkou vypracováno opakování formou hry jako další samostatný DUM.</a:t>
            </a:r>
          </a:p>
          <a:p>
            <a:pPr algn="l"/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267023532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2362200"/>
            <a:ext cx="8208912" cy="1210816"/>
          </a:xfrm>
        </p:spPr>
        <p:txBody>
          <a:bodyPr/>
          <a:lstStyle/>
          <a:p>
            <a:r>
              <a:rPr lang="cs-CZ" dirty="0"/>
              <a:t>Školní </a:t>
            </a:r>
            <a:r>
              <a:rPr lang="cs-CZ" dirty="0" smtClean="0"/>
              <a:t>řád a chování ve škole</a:t>
            </a:r>
            <a:endParaRPr lang="cs-CZ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3645024"/>
            <a:ext cx="6032500" cy="1409576"/>
          </a:xfrm>
        </p:spPr>
        <p:txBody>
          <a:bodyPr/>
          <a:lstStyle/>
          <a:p>
            <a:r>
              <a:rPr lang="cs-CZ" dirty="0" smtClean="0"/>
              <a:t>Tyto pokyny jsou platné </a:t>
            </a:r>
            <a:r>
              <a:rPr lang="cs-CZ" dirty="0"/>
              <a:t>pro následující školní rok. </a:t>
            </a:r>
          </a:p>
        </p:txBody>
      </p:sp>
    </p:spTree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52400"/>
            <a:ext cx="8208912" cy="1332384"/>
          </a:xfrm>
        </p:spPr>
        <p:txBody>
          <a:bodyPr/>
          <a:lstStyle/>
          <a:p>
            <a:r>
              <a:rPr lang="cs-CZ" dirty="0" smtClean="0"/>
              <a:t>V naší škole máme 3 hesla: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2276872"/>
            <a:ext cx="7696200" cy="3528392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0000"/>
                </a:solidFill>
              </a:rPr>
              <a:t> </a:t>
            </a:r>
            <a:r>
              <a:rPr lang="cs-CZ" sz="3600" dirty="0">
                <a:solidFill>
                  <a:srgbClr val="FF0000"/>
                </a:solidFill>
              </a:rPr>
              <a:t>Jak vysíláš, tak přijímáš.</a:t>
            </a:r>
          </a:p>
          <a:p>
            <a:pPr>
              <a:buFont typeface="Wingdings" pitchFamily="2" charset="2"/>
              <a:buChar char="q"/>
            </a:pPr>
            <a:r>
              <a:rPr lang="cs-CZ" sz="3600" dirty="0" smtClean="0">
                <a:solidFill>
                  <a:srgbClr val="FF0000"/>
                </a:solidFill>
              </a:rPr>
              <a:t> Nedělej </a:t>
            </a:r>
            <a:r>
              <a:rPr lang="cs-CZ" sz="3600" dirty="0">
                <a:solidFill>
                  <a:srgbClr val="FF0000"/>
                </a:solidFill>
              </a:rPr>
              <a:t>druhému to, co sám nemáš rád.</a:t>
            </a:r>
          </a:p>
          <a:p>
            <a:pPr>
              <a:buFont typeface="Wingdings" pitchFamily="2" charset="2"/>
              <a:buChar char="q"/>
            </a:pPr>
            <a:r>
              <a:rPr lang="cs-CZ" sz="3600" smtClean="0">
                <a:solidFill>
                  <a:srgbClr val="FF0000"/>
                </a:solidFill>
              </a:rPr>
              <a:t> Chovej </a:t>
            </a:r>
            <a:r>
              <a:rPr lang="cs-CZ" sz="3600" dirty="0">
                <a:solidFill>
                  <a:srgbClr val="FF0000"/>
                </a:solidFill>
              </a:rPr>
              <a:t>se tak, jak chceš, aby se </a:t>
            </a:r>
            <a:r>
              <a:rPr lang="cs-CZ" sz="3600" dirty="0" smtClean="0">
                <a:solidFill>
                  <a:srgbClr val="FF0000"/>
                </a:solidFill>
              </a:rPr>
              <a:t>   jiní </a:t>
            </a:r>
            <a:r>
              <a:rPr lang="cs-CZ" sz="3600" dirty="0">
                <a:solidFill>
                  <a:srgbClr val="FF0000"/>
                </a:solidFill>
              </a:rPr>
              <a:t>chovali k tobě</a:t>
            </a:r>
            <a:r>
              <a:rPr lang="cs-CZ" sz="3600" dirty="0" smtClean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6236009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044352"/>
          </a:xfrm>
        </p:spPr>
        <p:txBody>
          <a:bodyPr/>
          <a:lstStyle/>
          <a:p>
            <a:r>
              <a:rPr lang="cs-CZ" sz="4000" dirty="0" smtClean="0">
                <a:solidFill>
                  <a:srgbClr val="FF0000"/>
                </a:solidFill>
              </a:rPr>
              <a:t>Příchod do budovy školy: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268760"/>
            <a:ext cx="7696200" cy="421764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800" dirty="0" smtClean="0"/>
              <a:t>Přicházíme hlavním vchodem, ve své skříňce odložíme bundu a přezujeme se.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Ve </a:t>
            </a:r>
            <a:r>
              <a:rPr lang="cs-CZ" sz="2800" dirty="0"/>
              <a:t>skříňce udržujeme pořádek.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Do 7.15 hodin můžeme jít do školní družiny.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V době mezi zvoněním v 7.50 a v 8.05 hodin odcházíme do třídy.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Cestou pozdravíme všechny dospělé osoby i spolužáky.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05828527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533400"/>
            <a:ext cx="6768752" cy="838200"/>
          </a:xfrm>
        </p:spPr>
        <p:txBody>
          <a:bodyPr/>
          <a:lstStyle/>
          <a:p>
            <a:pPr>
              <a:lnSpc>
                <a:spcPct val="80000"/>
              </a:lnSpc>
              <a:spcAft>
                <a:spcPct val="20000"/>
              </a:spcAft>
            </a:pPr>
            <a:r>
              <a:rPr lang="cs-CZ" sz="4000" dirty="0" smtClean="0">
                <a:solidFill>
                  <a:srgbClr val="FF0000"/>
                </a:solidFill>
              </a:rPr>
              <a:t>Příchod do třídy: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395536" y="1700808"/>
            <a:ext cx="8280920" cy="4395192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Při příchodu do třídy pozdravíme, aktovku pověsíme na své místo a sundáme si židličku.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Bereme </a:t>
            </a:r>
            <a:r>
              <a:rPr lang="cs-CZ" sz="2800" dirty="0"/>
              <a:t>ohledy na své spolužáky a </a:t>
            </a:r>
            <a:r>
              <a:rPr lang="cs-CZ" sz="2800" dirty="0" smtClean="0"/>
              <a:t>jsme </a:t>
            </a:r>
            <a:r>
              <a:rPr lang="cs-CZ" sz="2800" dirty="0"/>
              <a:t>k </a:t>
            </a:r>
            <a:r>
              <a:rPr lang="cs-CZ" sz="2800" dirty="0" smtClean="0"/>
              <a:t>nim </a:t>
            </a:r>
            <a:r>
              <a:rPr lang="cs-CZ" sz="2800" dirty="0"/>
              <a:t>milí</a:t>
            </a:r>
            <a:r>
              <a:rPr lang="cs-CZ" sz="2800" dirty="0" smtClean="0"/>
              <a:t>. Neposmíváme se a nikomu neubližujeme.</a:t>
            </a:r>
            <a:endParaRPr lang="cs-CZ" sz="2800" dirty="0"/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Při práci a hrách </a:t>
            </a:r>
            <a:r>
              <a:rPr lang="cs-CZ" sz="2800" dirty="0" smtClean="0"/>
              <a:t>dodržujeme bezpečnost. Pokud se zraníme, nahlásíme to vyučujícímu.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Po přípravném zvonění se připravíme na </a:t>
            </a:r>
            <a:r>
              <a:rPr lang="cs-CZ" sz="2800" dirty="0" smtClean="0"/>
              <a:t>vyučování. Služba udělá svou práci.</a:t>
            </a:r>
            <a:endParaRPr lang="cs-CZ" sz="2800" dirty="0"/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O přestávce se napijeme, nasvačíme a dojdeme si na toaletu.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endParaRPr lang="cs-CZ" sz="2800" dirty="0"/>
          </a:p>
        </p:txBody>
      </p:sp>
      <p:pic>
        <p:nvPicPr>
          <p:cNvPr id="14342" name="Picture 6" descr="chlape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10" y="188640"/>
            <a:ext cx="1512870" cy="1527771"/>
          </a:xfrm>
          <a:noFill/>
          <a:ln/>
        </p:spPr>
      </p:pic>
    </p:spTree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116632"/>
            <a:ext cx="6768752" cy="648072"/>
          </a:xfrm>
        </p:spPr>
        <p:txBody>
          <a:bodyPr/>
          <a:lstStyle/>
          <a:p>
            <a:pPr>
              <a:lnSpc>
                <a:spcPct val="80000"/>
              </a:lnSpc>
              <a:spcAft>
                <a:spcPct val="20000"/>
              </a:spcAft>
            </a:pPr>
            <a:r>
              <a:rPr lang="cs-CZ" sz="3200" dirty="0">
                <a:solidFill>
                  <a:srgbClr val="FF0000"/>
                </a:solidFill>
              </a:rPr>
              <a:t>Pravidla chování v </a:t>
            </a:r>
            <a:r>
              <a:rPr lang="cs-CZ" sz="3200" dirty="0" smtClean="0">
                <a:solidFill>
                  <a:srgbClr val="FF0000"/>
                </a:solidFill>
              </a:rPr>
              <a:t>učebně: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755576" y="764704"/>
            <a:ext cx="8064896" cy="5976664"/>
          </a:xfrm>
        </p:spPr>
        <p:txBody>
          <a:bodyPr/>
          <a:lstStyle/>
          <a:p>
            <a:pPr marL="0" indent="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None/>
            </a:pPr>
            <a:r>
              <a:rPr lang="cs-CZ" sz="2400" dirty="0" smtClean="0"/>
              <a:t>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/>
              <a:t>Pozorně </a:t>
            </a:r>
            <a:r>
              <a:rPr lang="cs-CZ" sz="2400" dirty="0" smtClean="0"/>
              <a:t>posloucháme </a:t>
            </a:r>
            <a:r>
              <a:rPr lang="cs-CZ" sz="2400" dirty="0"/>
              <a:t>pokyny a </a:t>
            </a:r>
            <a:r>
              <a:rPr lang="cs-CZ" sz="2400" dirty="0" smtClean="0"/>
              <a:t>dodržujeme </a:t>
            </a:r>
            <a:r>
              <a:rPr lang="cs-CZ" sz="2400" dirty="0"/>
              <a:t>je.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Nerušíme </a:t>
            </a:r>
            <a:r>
              <a:rPr lang="cs-CZ" sz="2400" dirty="0"/>
              <a:t>při práci ostatní spolužáky</a:t>
            </a:r>
            <a:r>
              <a:rPr lang="cs-CZ" sz="2400" dirty="0" smtClean="0"/>
              <a:t>.</a:t>
            </a:r>
            <a:endParaRPr lang="cs-CZ" sz="2400" dirty="0"/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/>
              <a:t>Když se </a:t>
            </a:r>
            <a:r>
              <a:rPr lang="cs-CZ" sz="2400" dirty="0" smtClean="0"/>
              <a:t>chceme </a:t>
            </a:r>
            <a:r>
              <a:rPr lang="cs-CZ" sz="2400" dirty="0"/>
              <a:t>na něco zeptat, </a:t>
            </a:r>
            <a:r>
              <a:rPr lang="cs-CZ" sz="2400" dirty="0" smtClean="0"/>
              <a:t>přihlásíme </a:t>
            </a:r>
            <a:r>
              <a:rPr lang="cs-CZ" sz="2400" dirty="0"/>
              <a:t>se.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/>
              <a:t>Pokud mluví někdo jiný, </a:t>
            </a:r>
            <a:r>
              <a:rPr lang="cs-CZ" sz="2400" dirty="0" smtClean="0"/>
              <a:t>nepřerušujeme </a:t>
            </a:r>
            <a:r>
              <a:rPr lang="cs-CZ" sz="2400" dirty="0"/>
              <a:t>ho.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Nenosíme </a:t>
            </a:r>
            <a:r>
              <a:rPr lang="cs-CZ" sz="2400" dirty="0"/>
              <a:t>si do vyučování hračky </a:t>
            </a:r>
            <a:r>
              <a:rPr lang="cs-CZ" sz="2400" dirty="0" smtClean="0"/>
              <a:t>ani </a:t>
            </a:r>
            <a:r>
              <a:rPr lang="cs-CZ" sz="2400" dirty="0"/>
              <a:t>žvýkačku</a:t>
            </a:r>
            <a:r>
              <a:rPr lang="cs-CZ" sz="2400" dirty="0" smtClean="0"/>
              <a:t>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Mobilní telefon máme při vyučování vypnutý.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Pokud se zraníme, nahlásíme to vyučujícímu.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Udržujeme pořádek, neničíme školní majetek.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Bez dovolení neopouštíme své místo.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Pokud přijde při vyučování návštěva, pozdravíme ji tak, že se postavíme.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400" dirty="0" smtClean="0"/>
              <a:t>Pokud na něco zapomeneme, omluvíme se na začátku vyučovací hodiny.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endParaRPr lang="cs-CZ" sz="2400" dirty="0"/>
          </a:p>
        </p:txBody>
      </p:sp>
      <p:pic>
        <p:nvPicPr>
          <p:cNvPr id="14342" name="Picture 6" descr="chlapec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1224136" cy="1236193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959472263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3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34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3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3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34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34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34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34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739914"/>
            <a:ext cx="8316416" cy="707886"/>
          </a:xfrm>
          <a:noFill/>
        </p:spPr>
        <p:txBody>
          <a:bodyPr wrap="square">
            <a:spAutoFit/>
          </a:bodyPr>
          <a:lstStyle/>
          <a:p>
            <a:r>
              <a:rPr lang="cs-CZ" sz="4000" dirty="0">
                <a:solidFill>
                  <a:srgbClr val="FF0000"/>
                </a:solidFill>
              </a:rPr>
              <a:t>Pravidla chování na chodbách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676400"/>
            <a:ext cx="7706816" cy="4128864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Dodržujeme </a:t>
            </a:r>
            <a:r>
              <a:rPr lang="cs-CZ" sz="2800" dirty="0"/>
              <a:t>školní řád.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Neničíme </a:t>
            </a:r>
            <a:r>
              <a:rPr lang="cs-CZ" sz="2800" dirty="0"/>
              <a:t>školní majetek.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Chováme se </a:t>
            </a:r>
            <a:r>
              <a:rPr lang="cs-CZ" sz="2800" dirty="0"/>
              <a:t>tiše.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Neběháme, neskáčeme, nestrkáme se.</a:t>
            </a:r>
            <a:endParaRPr lang="cs-CZ" sz="2800" dirty="0"/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Chodíme vpravo.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Pokud chceme opustit patro, musíme si dovolit dohlížejícímu učiteli.</a:t>
            </a:r>
            <a:endParaRPr lang="cs-CZ" sz="2800" dirty="0"/>
          </a:p>
        </p:txBody>
      </p:sp>
      <p:pic>
        <p:nvPicPr>
          <p:cNvPr id="20487" name="Picture 7" descr="chlapec a učitel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581128"/>
            <a:ext cx="1511503" cy="1804111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972344"/>
          </a:xfrm>
        </p:spPr>
        <p:txBody>
          <a:bodyPr/>
          <a:lstStyle/>
          <a:p>
            <a:r>
              <a:rPr lang="cs-CZ" sz="3600" dirty="0" smtClean="0">
                <a:solidFill>
                  <a:srgbClr val="FF0000"/>
                </a:solidFill>
              </a:rPr>
              <a:t>Pravidla chování na toaletách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800" dirty="0" smtClean="0"/>
              <a:t>Zaklepeme na dveře, jestli je volno.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Na toaletu vstupujeme jednotlivě.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Šetříme toaletním papírem.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Udržujeme pořádek.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Před odchodem spláchneme.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Prázdný záchod nikdy nezamykáme!!!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Po odchodu si umyjeme ruce.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199882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0"/>
            <a:ext cx="6870700" cy="764704"/>
          </a:xfrm>
        </p:spPr>
        <p:txBody>
          <a:bodyPr/>
          <a:lstStyle/>
          <a:p>
            <a:r>
              <a:rPr lang="cs-CZ" sz="4000" dirty="0" smtClean="0">
                <a:solidFill>
                  <a:srgbClr val="FF0000"/>
                </a:solidFill>
              </a:rPr>
              <a:t>Chování v tělocvičně: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8820472" cy="5544616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Před příchodem do tělocvičny se vždy převlékneme do cvičebního úboru a přezujeme do tenisek.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Sundáme všechny řetízky, náramky, prstýnky a velké náušnice. Dlouhé vlasy dáme do culíku.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Do tělocvičny vstupujeme s vyučujícím. Řídíme </a:t>
            </a:r>
            <a:r>
              <a:rPr lang="cs-CZ" sz="2400" dirty="0"/>
              <a:t>se pokyny vyučujícího.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Nelezeme bez dovolení na nářadí. Nesmíme chodit do kabinetu, náčiní vydává vyučující.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/>
              <a:t>Dodržujeme bezpečnostní pravidla. </a:t>
            </a:r>
            <a:r>
              <a:rPr lang="cs-CZ" sz="2400" dirty="0" smtClean="0"/>
              <a:t>Díváme se, kam běžíme, abychom se nesrazili a nezranili. Pečlivě se rozcvičíme. Do nikoho naschvál nenarážíme.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Pokud se někdo zraní, oznámíme to ihned vyučujícímu.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Při hrách a soutěžích dodržujeme pravidla a nepodvádíme.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56944130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32656"/>
            <a:ext cx="6870700" cy="720080"/>
          </a:xfrm>
        </p:spPr>
        <p:txBody>
          <a:bodyPr/>
          <a:lstStyle/>
          <a:p>
            <a:r>
              <a:rPr lang="cs-CZ" sz="4000" dirty="0">
                <a:solidFill>
                  <a:srgbClr val="FF0000"/>
                </a:solidFill>
              </a:rPr>
              <a:t>Pravidla chování </a:t>
            </a:r>
            <a:r>
              <a:rPr lang="cs-CZ" sz="4000" dirty="0" smtClean="0">
                <a:solidFill>
                  <a:srgbClr val="FF0000"/>
                </a:solidFill>
              </a:rPr>
              <a:t>v jídelně: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251520" y="1412776"/>
            <a:ext cx="8208912" cy="4464496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Po příchodu do jídelny pozdravíme.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Řadíme </a:t>
            </a:r>
            <a:r>
              <a:rPr lang="cs-CZ" sz="2800" dirty="0"/>
              <a:t>se do fronty a </a:t>
            </a:r>
            <a:r>
              <a:rPr lang="cs-CZ" sz="2800" dirty="0" smtClean="0"/>
              <a:t>počkáme, až budeme </a:t>
            </a:r>
            <a:r>
              <a:rPr lang="cs-CZ" sz="2800" dirty="0"/>
              <a:t>obslouženi. </a:t>
            </a:r>
            <a:r>
              <a:rPr lang="cs-CZ" sz="2800" dirty="0" smtClean="0"/>
              <a:t>Za jídlo poděkujeme.</a:t>
            </a:r>
            <a:endParaRPr lang="cs-CZ" sz="2800" dirty="0"/>
          </a:p>
          <a:p>
            <a:pPr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S jídlem si </a:t>
            </a:r>
            <a:r>
              <a:rPr lang="cs-CZ" sz="2800" dirty="0" smtClean="0"/>
              <a:t>nehrajeme, dodržujeme pravidla stolování.</a:t>
            </a:r>
            <a:endParaRPr lang="cs-CZ" sz="2800" dirty="0"/>
          </a:p>
          <a:p>
            <a:pPr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Než odejdeme z jídelny, uklidíme </a:t>
            </a:r>
            <a:r>
              <a:rPr lang="cs-CZ" sz="2800" dirty="0"/>
              <a:t>po </a:t>
            </a:r>
            <a:r>
              <a:rPr lang="cs-CZ" sz="2800" dirty="0" smtClean="0"/>
              <a:t>sobě a zasuneme </a:t>
            </a:r>
            <a:r>
              <a:rPr lang="cs-CZ" sz="2800" dirty="0"/>
              <a:t>židličku. Po jídelně neběháme</a:t>
            </a:r>
            <a:r>
              <a:rPr lang="cs-CZ" sz="2800" dirty="0" smtClean="0"/>
              <a:t>.</a:t>
            </a:r>
            <a:endParaRPr lang="cs-CZ" sz="2800" dirty="0"/>
          </a:p>
          <a:p>
            <a:pPr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Neodnášíme </a:t>
            </a:r>
            <a:r>
              <a:rPr lang="cs-CZ" sz="2800" dirty="0"/>
              <a:t>jídlo z jídelny</a:t>
            </a:r>
            <a:r>
              <a:rPr lang="cs-CZ" sz="2800" dirty="0" smtClean="0"/>
              <a:t>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 smtClean="0"/>
              <a:t>Při odchodu pozdravíme a zavřeme dveře.</a:t>
            </a:r>
            <a:endParaRPr lang="cs-CZ" sz="2800" dirty="0"/>
          </a:p>
        </p:txBody>
      </p:sp>
      <p:pic>
        <p:nvPicPr>
          <p:cNvPr id="33806" name="Picture 14" descr="svačinová krabic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805264"/>
            <a:ext cx="1005636" cy="980394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9723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Odchod ze školy: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130480" cy="4680520"/>
          </a:xfrm>
        </p:spPr>
        <p:txBody>
          <a:bodyPr/>
          <a:lstStyle/>
          <a:p>
            <a:r>
              <a:rPr lang="cs-CZ" sz="2400" dirty="0" smtClean="0"/>
              <a:t>Během vyučování nesmíme sami jít do šatny ani opustit budovu školy.</a:t>
            </a:r>
          </a:p>
          <a:p>
            <a:r>
              <a:rPr lang="cs-CZ" sz="2400" dirty="0" smtClean="0"/>
              <a:t>Po vyučování musíme pod vedením učitele nebo vychovatele odejít do šatny, přezout se a opustit budovu školy.</a:t>
            </a:r>
          </a:p>
          <a:p>
            <a:r>
              <a:rPr lang="cs-CZ" sz="2400" dirty="0" smtClean="0"/>
              <a:t>Po vyučování se sami nesmíme zdržovat ve škole.</a:t>
            </a:r>
          </a:p>
          <a:p>
            <a:r>
              <a:rPr lang="cs-CZ" sz="2400" dirty="0" smtClean="0"/>
              <a:t>Při odchodu ze školy se rozhlédneme než vstoupíme do vozovky.</a:t>
            </a:r>
          </a:p>
          <a:p>
            <a:r>
              <a:rPr lang="cs-CZ" sz="2400" dirty="0"/>
              <a:t>V </a:t>
            </a:r>
            <a:r>
              <a:rPr lang="cs-CZ" sz="2400" dirty="0" smtClean="0"/>
              <a:t>zimě dáváme </a:t>
            </a:r>
            <a:r>
              <a:rPr lang="cs-CZ" sz="2400" dirty="0"/>
              <a:t>pozor na padající sníh a led ze střechy</a:t>
            </a:r>
            <a:r>
              <a:rPr lang="cs-CZ" sz="2400" dirty="0" smtClean="0"/>
              <a:t>. Chodíme podél plotu.</a:t>
            </a:r>
            <a:endParaRPr lang="cs-CZ" sz="2400" dirty="0"/>
          </a:p>
          <a:p>
            <a:r>
              <a:rPr lang="cs-CZ" sz="2400" dirty="0" smtClean="0"/>
              <a:t>Na kroužek čekáme před budovou školy.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66289218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1143000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Slib</a:t>
            </a: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412776"/>
            <a:ext cx="7850832" cy="3845024"/>
          </a:xfrm>
        </p:spPr>
        <p:txBody>
          <a:bodyPr/>
          <a:lstStyle/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Se spolužáky a učiteli se budu snažit vycházet co nejlépe.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K ostatním se budu chovat přátelsky.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Ke svým spolužákům budu přívětivý: Nebudu je shazovat, zesměšňovat nebo šikanovat.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Budu se střídat a dělit s ostatními. </a:t>
            </a:r>
          </a:p>
          <a:p>
            <a:pPr marL="533400" indent="-533400">
              <a:lnSpc>
                <a:spcPct val="90000"/>
              </a:lnSpc>
              <a:spcBef>
                <a:spcPct val="0"/>
              </a:spcBef>
              <a:spcAft>
                <a:spcPct val="30000"/>
              </a:spcAft>
              <a:buClr>
                <a:schemeClr val="tx2"/>
              </a:buClr>
              <a:buSzPct val="150000"/>
              <a:buFont typeface="Wingdings" pitchFamily="2" charset="2"/>
              <a:buChar char="§"/>
            </a:pPr>
            <a:r>
              <a:rPr lang="cs-CZ" sz="2800" dirty="0"/>
              <a:t>Budu brát ohled na cizí majetek.</a:t>
            </a:r>
          </a:p>
        </p:txBody>
      </p:sp>
      <p:pic>
        <p:nvPicPr>
          <p:cNvPr id="6334" name="Picture 190" descr="studenti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229200"/>
            <a:ext cx="1797710" cy="1184148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Vyjádření souhlasu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cs-CZ" dirty="0"/>
              <a:t>Přečetl jsem si školní řád a budu jej dodržovat.</a:t>
            </a:r>
          </a:p>
          <a:p>
            <a:endParaRPr lang="cs-CZ" dirty="0"/>
          </a:p>
          <a:p>
            <a:endParaRPr lang="cs-CZ" dirty="0"/>
          </a:p>
          <a:p>
            <a:pPr>
              <a:buFontTx/>
              <a:buNone/>
            </a:pPr>
            <a:r>
              <a:rPr lang="cs-CZ" dirty="0"/>
              <a:t>____________________________</a:t>
            </a:r>
          </a:p>
          <a:p>
            <a:pPr>
              <a:buFontTx/>
              <a:buNone/>
            </a:pPr>
            <a:r>
              <a:rPr lang="cs-CZ" dirty="0"/>
              <a:t>Jméno a podpis </a:t>
            </a:r>
            <a:r>
              <a:rPr lang="cs-CZ" dirty="0" smtClean="0"/>
              <a:t>žáka</a:t>
            </a:r>
            <a:endParaRPr lang="cs-CZ" dirty="0"/>
          </a:p>
        </p:txBody>
      </p:sp>
    </p:spTree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Seznam použitých zdrojů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K vytvoření této práce byla využita šablona  K-3 </a:t>
            </a:r>
            <a:r>
              <a:rPr lang="cs-CZ" sz="1800" dirty="0" err="1" smtClean="0"/>
              <a:t>class</a:t>
            </a:r>
            <a:r>
              <a:rPr lang="cs-CZ" sz="1800" dirty="0" smtClean="0"/>
              <a:t> </a:t>
            </a:r>
            <a:r>
              <a:rPr lang="cs-CZ" sz="1800" dirty="0" err="1" smtClean="0"/>
              <a:t>rules</a:t>
            </a:r>
            <a:endParaRPr lang="cs-CZ" sz="1800" dirty="0" smtClean="0"/>
          </a:p>
          <a:p>
            <a:r>
              <a:rPr lang="cs-CZ" sz="1800" dirty="0" smtClean="0"/>
              <a:t>Školní řád ZŠ a MŠ Svoboda nad Úpou, Kostelní 560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822741163"/>
      </p:ext>
    </p:extLst>
  </p:cSld>
  <p:clrMapOvr>
    <a:masterClrMapping/>
  </p:clrMapOvr>
  <p:transition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-3 class rules">
  <a:themeElements>
    <a:clrScheme name="Class Rules for Third Grade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lass Rules for Third Grad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Class Rules for Third Grade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ass Rules for Third Grade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ass Rules for Third Grade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ass Rules for Third Grade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ass Rules for Third Grade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ass Rules for Third Grade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ass Rules for Third Grade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ass Rules for Third Grade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381</TotalTime>
  <Words>748</Words>
  <Application>Microsoft Office PowerPoint</Application>
  <PresentationFormat>Předvádění na obrazovce (4:3)</PresentationFormat>
  <Paragraphs>95</Paragraphs>
  <Slides>15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K-3 class rules</vt:lpstr>
      <vt:lpstr>Prezentace aplikace PowerPoint</vt:lpstr>
      <vt:lpstr>Anotace</vt:lpstr>
      <vt:lpstr>Školní řád a chování ve škole</vt:lpstr>
      <vt:lpstr>V naší škole máme 3 hesla:</vt:lpstr>
      <vt:lpstr>Příchod do budovy školy:</vt:lpstr>
      <vt:lpstr>Příchod do třídy:</vt:lpstr>
      <vt:lpstr>Pravidla chování v učebně:</vt:lpstr>
      <vt:lpstr>Pravidla chování na chodbách</vt:lpstr>
      <vt:lpstr>Pravidla chování na toaletách</vt:lpstr>
      <vt:lpstr>Chování v tělocvičně:</vt:lpstr>
      <vt:lpstr>Pravidla chování v jídelně:</vt:lpstr>
      <vt:lpstr>Odchod ze školy:</vt:lpstr>
      <vt:lpstr>Slib</vt:lpstr>
      <vt:lpstr>Vyjádření souhlasu</vt:lpstr>
      <vt:lpstr>Seznam použitých zdrojů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Školní řád a pokyny pro 3. ročník</dc:title>
  <dc:creator>Milada Pleskačová</dc:creator>
  <cp:lastModifiedBy>Milada Pleskačová</cp:lastModifiedBy>
  <cp:revision>41</cp:revision>
  <dcterms:created xsi:type="dcterms:W3CDTF">2012-11-11T23:30:56Z</dcterms:created>
  <dcterms:modified xsi:type="dcterms:W3CDTF">2013-06-09T16:52:24Z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TC063649261029</vt:lpwstr>
  </property>
</Properties>
</file>