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5" r:id="rId2"/>
    <p:sldId id="264" r:id="rId3"/>
    <p:sldId id="256" r:id="rId4"/>
    <p:sldId id="257" r:id="rId5"/>
    <p:sldId id="258" r:id="rId6"/>
    <p:sldId id="260" r:id="rId7"/>
    <p:sldId id="259" r:id="rId8"/>
    <p:sldId id="261" r:id="rId9"/>
    <p:sldId id="262" r:id="rId10"/>
    <p:sldId id="263" r:id="rId11"/>
    <p:sldId id="268" r:id="rId12"/>
    <p:sldId id="267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5934-E016-4F26-90B0-A3D976A3B7D9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6437F-628F-48F6-B1AD-E56DFA9681A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5934-E016-4F26-90B0-A3D976A3B7D9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6437F-628F-48F6-B1AD-E56DFA9681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5934-E016-4F26-90B0-A3D976A3B7D9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366437F-628F-48F6-B1AD-E56DFA9681A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5934-E016-4F26-90B0-A3D976A3B7D9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6437F-628F-48F6-B1AD-E56DFA9681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5934-E016-4F26-90B0-A3D976A3B7D9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6437F-628F-48F6-B1AD-E56DFA9681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5934-E016-4F26-90B0-A3D976A3B7D9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6437F-628F-48F6-B1AD-E56DFA9681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5934-E016-4F26-90B0-A3D976A3B7D9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6437F-628F-48F6-B1AD-E56DFA9681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5934-E016-4F26-90B0-A3D976A3B7D9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6437F-628F-48F6-B1AD-E56DFA9681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5934-E016-4F26-90B0-A3D976A3B7D9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6437F-628F-48F6-B1AD-E56DFA9681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5934-E016-4F26-90B0-A3D976A3B7D9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6437F-628F-48F6-B1AD-E56DFA9681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935934-E016-4F26-90B0-A3D976A3B7D9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6437F-628F-48F6-B1AD-E56DFA9681A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E935934-E016-4F26-90B0-A3D976A3B7D9}" type="datetimeFigureOut">
              <a:rPr lang="cs-CZ" smtClean="0"/>
              <a:t>24.1.2012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366437F-628F-48F6-B1AD-E56DFA9681A5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86410"/>
          </a:xfrm>
        </p:spPr>
        <p:txBody>
          <a:bodyPr>
            <a:normAutofit/>
          </a:bodyPr>
          <a:lstStyle/>
          <a:p>
            <a:r>
              <a:rPr lang="cs-CZ" sz="5400" dirty="0">
                <a:latin typeface="Calibri" pitchFamily="34" charset="0"/>
              </a:rPr>
              <a:t>ŠABLONA 32</a:t>
            </a:r>
            <a:br>
              <a:rPr lang="cs-CZ" sz="5400" dirty="0">
                <a:latin typeface="Calibri" pitchFamily="34" charset="0"/>
              </a:rPr>
            </a:br>
            <a:r>
              <a:rPr lang="cs-CZ" sz="5400" dirty="0">
                <a:latin typeface="Calibri" pitchFamily="34" charset="0"/>
              </a:rPr>
              <a:t/>
            </a:r>
            <a:br>
              <a:rPr lang="cs-CZ" sz="5400" dirty="0">
                <a:latin typeface="Calibri" pitchFamily="34" charset="0"/>
              </a:rPr>
            </a:br>
            <a:r>
              <a:rPr lang="cs-CZ" sz="5400">
                <a:latin typeface="Calibri" pitchFamily="34" charset="0"/>
              </a:rPr>
              <a:t/>
            </a:r>
            <a:br>
              <a:rPr lang="cs-CZ" sz="5400">
                <a:latin typeface="Calibri" pitchFamily="34" charset="0"/>
              </a:rPr>
            </a:br>
            <a:r>
              <a:rPr lang="cs-CZ" sz="4400" smtClean="0">
                <a:latin typeface="Calibri" pitchFamily="34" charset="0"/>
              </a:rPr>
              <a:t>VY_32_INOVACE_18_25_Will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365104"/>
            <a:ext cx="8229600" cy="17264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83463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760680"/>
          </a:xfrm>
        </p:spPr>
        <p:txBody>
          <a:bodyPr>
            <a:normAutofit fontScale="85000" lnSpcReduction="20000"/>
          </a:bodyPr>
          <a:lstStyle/>
          <a:p>
            <a:pPr marL="228600" lvl="0" indent="-182880">
              <a:buClr>
                <a:srgbClr val="FF8600"/>
              </a:buClr>
              <a:buFont typeface="Wingdings" charset="2"/>
              <a:buChar char="§"/>
            </a:pPr>
            <a:r>
              <a:rPr lang="cs-CZ" dirty="0">
                <a:latin typeface="Arial"/>
              </a:rPr>
              <a:t>ANOTACE: Prezentace, která může sloužit jako </a:t>
            </a:r>
            <a:r>
              <a:rPr lang="cs-CZ" dirty="0" smtClean="0">
                <a:latin typeface="Arial"/>
              </a:rPr>
              <a:t>výklad i opakování budoucího času – </a:t>
            </a:r>
            <a:r>
              <a:rPr lang="cs-CZ" dirty="0" err="1" smtClean="0">
                <a:latin typeface="Arial"/>
              </a:rPr>
              <a:t>will</a:t>
            </a:r>
            <a:r>
              <a:rPr lang="cs-CZ" dirty="0" smtClean="0">
                <a:latin typeface="Arial"/>
              </a:rPr>
              <a:t> a slovní zásoby týkající se cestování do vesmíru</a:t>
            </a:r>
            <a:endParaRPr lang="cs-CZ" dirty="0">
              <a:latin typeface="Arial"/>
            </a:endParaRPr>
          </a:p>
          <a:p>
            <a:pPr marL="228600" lvl="0" indent="-182880">
              <a:buClr>
                <a:srgbClr val="FF8600"/>
              </a:buClr>
              <a:buFont typeface="Wingdings" charset="2"/>
              <a:buChar char="§"/>
            </a:pPr>
            <a:r>
              <a:rPr lang="cs-CZ" dirty="0">
                <a:latin typeface="Arial"/>
              </a:rPr>
              <a:t>AUTOR: Mgr. Eva Klapková</a:t>
            </a:r>
          </a:p>
          <a:p>
            <a:pPr marL="228600" lvl="0" indent="-182880">
              <a:buClr>
                <a:srgbClr val="FF8600"/>
              </a:buClr>
              <a:buFont typeface="Wingdings" charset="2"/>
              <a:buChar char="§"/>
            </a:pPr>
            <a:r>
              <a:rPr lang="cs-CZ" dirty="0">
                <a:latin typeface="Arial"/>
              </a:rPr>
              <a:t>JAZYK: </a:t>
            </a:r>
            <a:r>
              <a:rPr lang="cs-CZ" dirty="0" smtClean="0">
                <a:latin typeface="Arial"/>
              </a:rPr>
              <a:t>anglický</a:t>
            </a:r>
            <a:endParaRPr lang="cs-CZ" dirty="0">
              <a:latin typeface="Arial"/>
            </a:endParaRPr>
          </a:p>
          <a:p>
            <a:pPr marL="228600" lvl="0" indent="-182880">
              <a:buClr>
                <a:srgbClr val="FF8600"/>
              </a:buClr>
              <a:buFont typeface="Wingdings" charset="2"/>
              <a:buChar char="§"/>
            </a:pPr>
            <a:r>
              <a:rPr lang="cs-CZ" dirty="0">
                <a:latin typeface="Arial"/>
              </a:rPr>
              <a:t>OČEKÁVANÝ VÝSTUP: žáci si </a:t>
            </a:r>
            <a:r>
              <a:rPr lang="cs-CZ" dirty="0" smtClean="0">
                <a:latin typeface="Arial"/>
              </a:rPr>
              <a:t>osvojí tvoření a použití budoucího času</a:t>
            </a:r>
            <a:endParaRPr lang="cs-CZ" dirty="0">
              <a:latin typeface="Arial"/>
            </a:endParaRPr>
          </a:p>
          <a:p>
            <a:pPr marL="228600" lvl="0" indent="-182880">
              <a:buClr>
                <a:srgbClr val="FF8600"/>
              </a:buClr>
              <a:buFont typeface="Wingdings" charset="2"/>
              <a:buChar char="§"/>
            </a:pPr>
            <a:r>
              <a:rPr lang="cs-CZ" dirty="0">
                <a:latin typeface="Arial"/>
              </a:rPr>
              <a:t>SPECIÁLNÍ VZDĚLÁVACÍ POTŘEBY: interaktivní tabule</a:t>
            </a:r>
          </a:p>
          <a:p>
            <a:pPr marL="228600" lvl="0" indent="-182880">
              <a:buClr>
                <a:srgbClr val="FF8600"/>
              </a:buClr>
              <a:buFont typeface="Wingdings" charset="2"/>
              <a:buChar char="§"/>
            </a:pPr>
            <a:r>
              <a:rPr lang="cs-CZ" dirty="0">
                <a:latin typeface="Arial"/>
              </a:rPr>
              <a:t>KLÍČOVÁ SLOVA: </a:t>
            </a:r>
            <a:r>
              <a:rPr lang="cs-CZ" dirty="0" err="1" smtClean="0">
                <a:latin typeface="Arial"/>
              </a:rPr>
              <a:t>will</a:t>
            </a:r>
            <a:r>
              <a:rPr lang="cs-CZ" dirty="0" smtClean="0">
                <a:latin typeface="Arial"/>
              </a:rPr>
              <a:t>, </a:t>
            </a:r>
            <a:r>
              <a:rPr lang="cs-CZ" dirty="0" err="1" smtClean="0">
                <a:latin typeface="Arial"/>
              </a:rPr>
              <a:t>won´t</a:t>
            </a:r>
            <a:r>
              <a:rPr lang="cs-CZ" dirty="0" smtClean="0">
                <a:latin typeface="Arial"/>
              </a:rPr>
              <a:t>, </a:t>
            </a:r>
            <a:r>
              <a:rPr lang="cs-CZ" dirty="0" err="1" smtClean="0">
                <a:latin typeface="Arial"/>
              </a:rPr>
              <a:t>journey</a:t>
            </a:r>
            <a:r>
              <a:rPr lang="cs-CZ" dirty="0" smtClean="0">
                <a:latin typeface="Arial"/>
              </a:rPr>
              <a:t> </a:t>
            </a:r>
            <a:r>
              <a:rPr lang="cs-CZ" dirty="0" err="1" smtClean="0">
                <a:latin typeface="Arial"/>
              </a:rPr>
              <a:t>into</a:t>
            </a:r>
            <a:r>
              <a:rPr lang="cs-CZ" dirty="0" smtClean="0">
                <a:latin typeface="Arial"/>
              </a:rPr>
              <a:t> </a:t>
            </a:r>
            <a:r>
              <a:rPr lang="cs-CZ" smtClean="0">
                <a:latin typeface="Arial"/>
              </a:rPr>
              <a:t>space</a:t>
            </a:r>
            <a:endParaRPr lang="cs-CZ" dirty="0">
              <a:latin typeface="Arial"/>
            </a:endParaRPr>
          </a:p>
          <a:p>
            <a:pPr marL="228600" lvl="0" indent="-182880">
              <a:buClr>
                <a:srgbClr val="FF8600"/>
              </a:buClr>
              <a:buFont typeface="Wingdings" charset="2"/>
              <a:buChar char="§"/>
            </a:pPr>
            <a:r>
              <a:rPr lang="cs-CZ" dirty="0">
                <a:latin typeface="Arial"/>
              </a:rPr>
              <a:t>DRUH UČEBNÍHO MATERIÁLU: prezentace</a:t>
            </a:r>
          </a:p>
          <a:p>
            <a:pPr marL="228600" lvl="0" indent="-182880">
              <a:buClr>
                <a:srgbClr val="FF8600"/>
              </a:buClr>
              <a:buFont typeface="Wingdings" charset="2"/>
              <a:buChar char="§"/>
            </a:pPr>
            <a:r>
              <a:rPr lang="cs-CZ" dirty="0">
                <a:latin typeface="Arial"/>
              </a:rPr>
              <a:t>DRUH INTERAKTIVITY: aktivita</a:t>
            </a:r>
          </a:p>
          <a:p>
            <a:pPr marL="228600" lvl="0" indent="-182880">
              <a:buClr>
                <a:srgbClr val="FF8600"/>
              </a:buClr>
              <a:buFont typeface="Wingdings" charset="2"/>
              <a:buChar char="§"/>
            </a:pPr>
            <a:r>
              <a:rPr lang="cs-CZ" dirty="0">
                <a:latin typeface="Arial"/>
              </a:rPr>
              <a:t>CÍLOVÁ SKUPINA: žák</a:t>
            </a:r>
          </a:p>
          <a:p>
            <a:pPr marL="228600" lvl="0" indent="-182880">
              <a:buClr>
                <a:srgbClr val="FF8600"/>
              </a:buClr>
              <a:buFont typeface="Wingdings" charset="2"/>
              <a:buChar char="§"/>
            </a:pPr>
            <a:r>
              <a:rPr lang="cs-CZ" dirty="0">
                <a:latin typeface="Arial"/>
              </a:rPr>
              <a:t>STUPEŇ A TYP VZDĚLÁVÁNÍ: základní vzdělávání – druhý stupeň</a:t>
            </a:r>
          </a:p>
          <a:p>
            <a:pPr marL="228600" lvl="0" indent="-182880">
              <a:buClr>
                <a:srgbClr val="FF8600"/>
              </a:buClr>
              <a:buFont typeface="Wingdings" charset="2"/>
              <a:buChar char="§"/>
            </a:pPr>
            <a:r>
              <a:rPr lang="cs-CZ" dirty="0">
                <a:latin typeface="Arial"/>
              </a:rPr>
              <a:t>TYPICKÁ VĚKOVÁ SKUPINA: 14-15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018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2921496"/>
          </a:xfrm>
        </p:spPr>
        <p:txBody>
          <a:bodyPr>
            <a:normAutofit fontScale="90000"/>
          </a:bodyPr>
          <a:lstStyle/>
          <a:p>
            <a:r>
              <a:rPr lang="cs-CZ" sz="12000" dirty="0" smtClean="0">
                <a:solidFill>
                  <a:srgbClr val="FF0000"/>
                </a:solidFill>
              </a:rPr>
              <a:t/>
            </a:r>
            <a:br>
              <a:rPr lang="cs-CZ" sz="12000" dirty="0" smtClean="0">
                <a:solidFill>
                  <a:srgbClr val="FF0000"/>
                </a:solidFill>
              </a:rPr>
            </a:br>
            <a:r>
              <a:rPr lang="cs-CZ" sz="12000" dirty="0">
                <a:solidFill>
                  <a:srgbClr val="FF0000"/>
                </a:solidFill>
              </a:rPr>
              <a:t/>
            </a:r>
            <a:br>
              <a:rPr lang="cs-CZ" sz="12000" dirty="0">
                <a:solidFill>
                  <a:srgbClr val="FF0000"/>
                </a:solidFill>
              </a:rPr>
            </a:br>
            <a:r>
              <a:rPr lang="cs-CZ" sz="12000" dirty="0" smtClean="0">
                <a:solidFill>
                  <a:srgbClr val="FF0000"/>
                </a:solidFill>
              </a:rPr>
              <a:t/>
            </a:r>
            <a:br>
              <a:rPr lang="cs-CZ" sz="12000" dirty="0" smtClean="0">
                <a:solidFill>
                  <a:srgbClr val="FF0000"/>
                </a:solidFill>
              </a:rPr>
            </a:br>
            <a:r>
              <a:rPr lang="cs-CZ" sz="12000" dirty="0" err="1" smtClean="0">
                <a:solidFill>
                  <a:srgbClr val="FF0000"/>
                </a:solidFill>
              </a:rPr>
              <a:t>Will</a:t>
            </a:r>
            <a:endParaRPr lang="cs-CZ" sz="12000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706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7932153"/>
              </p:ext>
            </p:extLst>
          </p:nvPr>
        </p:nvGraphicFramePr>
        <p:xfrm>
          <a:off x="1115616" y="404664"/>
          <a:ext cx="658368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read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 </a:t>
                      </a:r>
                      <a:r>
                        <a:rPr lang="cs-CZ" dirty="0" err="1" smtClean="0"/>
                        <a:t>book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You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will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 </a:t>
                      </a:r>
                      <a:r>
                        <a:rPr lang="cs-CZ" dirty="0" err="1" smtClean="0"/>
                        <a:t>school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He,she,it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I´ll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there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make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some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tea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you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will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 song.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swim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sea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66157"/>
              </p:ext>
            </p:extLst>
          </p:nvPr>
        </p:nvGraphicFramePr>
        <p:xfrm>
          <a:off x="1403648" y="3717032"/>
          <a:ext cx="60960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read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 </a:t>
                      </a:r>
                      <a:r>
                        <a:rPr lang="cs-CZ" dirty="0" err="1" smtClean="0"/>
                        <a:t>book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You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will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not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to </a:t>
                      </a:r>
                      <a:r>
                        <a:rPr lang="cs-CZ" dirty="0" err="1" smtClean="0"/>
                        <a:t>school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He,she,it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(</a:t>
                      </a:r>
                      <a:r>
                        <a:rPr lang="cs-CZ" dirty="0" err="1" smtClean="0">
                          <a:solidFill>
                            <a:srgbClr val="FF0000"/>
                          </a:solidFill>
                        </a:rPr>
                        <a:t>won´t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)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there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make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some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tea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you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will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not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 song.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swim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sea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1638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0337084"/>
              </p:ext>
            </p:extLst>
          </p:nvPr>
        </p:nvGraphicFramePr>
        <p:xfrm>
          <a:off x="467544" y="2348880"/>
          <a:ext cx="8229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read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 </a:t>
                      </a:r>
                      <a:r>
                        <a:rPr lang="cs-CZ" dirty="0" err="1" smtClean="0"/>
                        <a:t>book</a:t>
                      </a:r>
                      <a:r>
                        <a:rPr lang="cs-CZ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Where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will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you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go?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he,she,it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there</a:t>
                      </a:r>
                      <a:r>
                        <a:rPr lang="cs-CZ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What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make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for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breakfast</a:t>
                      </a:r>
                      <a:r>
                        <a:rPr lang="cs-CZ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will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you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sing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 song?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Why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they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swim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 </a:t>
                      </a:r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sea</a:t>
                      </a:r>
                      <a:r>
                        <a:rPr lang="cs-CZ" dirty="0" smtClean="0"/>
                        <a:t>?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1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What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will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she</a:t>
            </a:r>
            <a:r>
              <a:rPr lang="cs-CZ" dirty="0" smtClean="0">
                <a:solidFill>
                  <a:srgbClr val="FF0000"/>
                </a:solidFill>
              </a:rPr>
              <a:t>/</a:t>
            </a:r>
            <a:r>
              <a:rPr lang="cs-CZ" dirty="0" err="1" smtClean="0">
                <a:solidFill>
                  <a:srgbClr val="FF0000"/>
                </a:solidFill>
              </a:rPr>
              <a:t>they</a:t>
            </a:r>
            <a:r>
              <a:rPr lang="cs-CZ" dirty="0" smtClean="0">
                <a:solidFill>
                  <a:srgbClr val="FF0000"/>
                </a:solidFill>
              </a:rPr>
              <a:t>… do?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Peter</a:t>
            </a:r>
            <a:endParaRPr lang="cs-CZ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     My </a:t>
            </a:r>
            <a:r>
              <a:rPr lang="cs-CZ" dirty="0" err="1" smtClean="0"/>
              <a:t>mum</a:t>
            </a:r>
            <a:r>
              <a:rPr lang="cs-CZ" dirty="0" smtClean="0"/>
              <a:t> (not)</a:t>
            </a:r>
            <a:endParaRPr lang="cs-CZ" dirty="0"/>
          </a:p>
        </p:txBody>
      </p:sp>
      <p:pic>
        <p:nvPicPr>
          <p:cNvPr id="1027" name="Picture 3" descr="C:\Users\kunovska\AppData\Local\Microsoft\Windows\Temporary Internet Files\Content.IE5\K0O7W0UI\MC90044053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30" y="1844824"/>
            <a:ext cx="3103750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unovska\AppData\Local\Microsoft\Windows\Temporary Internet Files\Content.IE5\AM1I8PN9\MC900439909[1].wm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068960"/>
            <a:ext cx="4477731" cy="32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858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5960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457200" y="404665"/>
            <a:ext cx="4040188" cy="576064"/>
          </a:xfrm>
        </p:spPr>
        <p:txBody>
          <a:bodyPr>
            <a:normAutofit fontScale="92500"/>
          </a:bodyPr>
          <a:lstStyle/>
          <a:p>
            <a:r>
              <a:rPr lang="cs-CZ" dirty="0" err="1" smtClean="0"/>
              <a:t>mum</a:t>
            </a:r>
            <a:r>
              <a:rPr lang="cs-CZ" dirty="0" smtClean="0"/>
              <a:t> and her </a:t>
            </a:r>
            <a:r>
              <a:rPr lang="cs-CZ" dirty="0" err="1" smtClean="0"/>
              <a:t>daughter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>
          <a:xfrm>
            <a:off x="4645025" y="404665"/>
            <a:ext cx="4041775" cy="648072"/>
          </a:xfrm>
        </p:spPr>
        <p:txBody>
          <a:bodyPr/>
          <a:lstStyle/>
          <a:p>
            <a:r>
              <a:rPr lang="cs-CZ" dirty="0" smtClean="0"/>
              <a:t>            </a:t>
            </a:r>
            <a:r>
              <a:rPr lang="cs-CZ" dirty="0" err="1" smtClean="0"/>
              <a:t>They</a:t>
            </a:r>
            <a:r>
              <a:rPr lang="cs-CZ" dirty="0" smtClean="0"/>
              <a:t> (not)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>
          <a:xfrm>
            <a:off x="457200" y="1340768"/>
            <a:ext cx="4040188" cy="4785395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124" name="Picture 4" descr="C:\Users\kunovska\AppData\Local\Microsoft\Windows\Temporary Internet Files\Content.IE5\AM1I8PN9\MP90042226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4138519" cy="51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kunovska\AppData\Local\Microsoft\Windows\Temporary Internet Files\Content.IE5\AM1I8PN9\MP900305895[1]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340768"/>
            <a:ext cx="3620880" cy="50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1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20362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457200" y="548681"/>
            <a:ext cx="4040188" cy="936104"/>
          </a:xfrm>
        </p:spPr>
        <p:txBody>
          <a:bodyPr/>
          <a:lstStyle/>
          <a:p>
            <a:r>
              <a:rPr lang="cs-CZ" dirty="0" smtClean="0"/>
              <a:t>        My </a:t>
            </a:r>
            <a:r>
              <a:rPr lang="cs-CZ" dirty="0" err="1" smtClean="0"/>
              <a:t>friends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3"/>
          </p:nvPr>
        </p:nvSpPr>
        <p:spPr>
          <a:xfrm>
            <a:off x="4645025" y="548681"/>
            <a:ext cx="4041775" cy="936104"/>
          </a:xfrm>
        </p:spPr>
        <p:txBody>
          <a:bodyPr/>
          <a:lstStyle/>
          <a:p>
            <a:r>
              <a:rPr lang="cs-CZ" dirty="0" smtClean="0"/>
              <a:t>                     Jane</a:t>
            </a:r>
            <a:endParaRPr lang="cs-CZ" dirty="0"/>
          </a:p>
        </p:txBody>
      </p:sp>
      <p:pic>
        <p:nvPicPr>
          <p:cNvPr id="2050" name="Picture 2" descr="C:\Users\kunovska\AppData\Local\Microsoft\Windows\Temporary Internet Files\Content.IE5\S7687CZ2\MC900439895[1].wmf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2060848"/>
            <a:ext cx="3791996" cy="385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unovska\AppData\Local\Microsoft\Windows\Temporary Internet Files\Content.IE5\DE4CGPLA\MC900439939[1].wm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0072" y="1988840"/>
            <a:ext cx="3568188" cy="39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7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5960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457200" y="404664"/>
            <a:ext cx="4040188" cy="720079"/>
          </a:xfrm>
        </p:spPr>
        <p:txBody>
          <a:bodyPr>
            <a:normAutofit/>
          </a:bodyPr>
          <a:lstStyle/>
          <a:p>
            <a:r>
              <a:rPr lang="cs-CZ" dirty="0" smtClean="0"/>
              <a:t>        Tom (not)</a:t>
            </a:r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half" idx="3"/>
          </p:nvPr>
        </p:nvSpPr>
        <p:spPr>
          <a:xfrm>
            <a:off x="4645025" y="404665"/>
            <a:ext cx="4041775" cy="720080"/>
          </a:xfrm>
        </p:spPr>
        <p:txBody>
          <a:bodyPr/>
          <a:lstStyle/>
          <a:p>
            <a:r>
              <a:rPr lang="cs-CZ" dirty="0" smtClean="0"/>
              <a:t>            </a:t>
            </a:r>
            <a:r>
              <a:rPr lang="cs-CZ" dirty="0" err="1" smtClean="0"/>
              <a:t>Their</a:t>
            </a:r>
            <a:r>
              <a:rPr lang="cs-CZ" dirty="0" smtClean="0"/>
              <a:t> son</a:t>
            </a:r>
            <a:endParaRPr lang="cs-CZ" dirty="0"/>
          </a:p>
        </p:txBody>
      </p:sp>
      <p:pic>
        <p:nvPicPr>
          <p:cNvPr id="3074" name="Picture 2" descr="C:\Users\kunovska\AppData\Local\Microsoft\Windows\Temporary Internet Files\Content.IE5\K0O7W0UI\MP900400199[1]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6872"/>
            <a:ext cx="4320000" cy="345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ástupný symbol pro obsah 11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6" name="Picture 4" descr="C:\Users\kunovska\AppData\Local\Microsoft\Windows\Temporary Internet Files\Content.IE5\K0O7W0UI\MP90020212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556792"/>
            <a:ext cx="3246900" cy="49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6689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3161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457200" y="476673"/>
            <a:ext cx="4040188" cy="576064"/>
          </a:xfrm>
        </p:spPr>
        <p:txBody>
          <a:bodyPr/>
          <a:lstStyle/>
          <a:p>
            <a:r>
              <a:rPr lang="cs-CZ" dirty="0" smtClean="0"/>
              <a:t>     Max and Ann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>
          <a:xfrm>
            <a:off x="4645025" y="476673"/>
            <a:ext cx="4041775" cy="648072"/>
          </a:xfrm>
        </p:spPr>
        <p:txBody>
          <a:bodyPr/>
          <a:lstStyle/>
          <a:p>
            <a:r>
              <a:rPr lang="cs-CZ" dirty="0" smtClean="0"/>
              <a:t>                     </a:t>
            </a:r>
            <a:r>
              <a:rPr lang="cs-CZ" dirty="0" err="1" smtClean="0"/>
              <a:t>we</a:t>
            </a:r>
            <a:endParaRPr lang="cs-CZ" dirty="0"/>
          </a:p>
        </p:txBody>
      </p:sp>
      <p:pic>
        <p:nvPicPr>
          <p:cNvPr id="4099" name="Picture 3" descr="C:\Users\kunovska\AppData\Local\Microsoft\Windows\Temporary Internet Files\Content.IE5\S7687CZ2\MP900227377[1]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3400920" cy="50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kunovska\AppData\Local\Microsoft\Windows\Temporary Internet Files\Content.IE5\DE4CGPLA\MP900427930[1]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628800"/>
            <a:ext cx="4572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841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634082"/>
          </a:xfrm>
        </p:spPr>
        <p:txBody>
          <a:bodyPr>
            <a:noAutofit/>
          </a:bodyPr>
          <a:lstStyle/>
          <a:p>
            <a:r>
              <a:rPr lang="cs-CZ" sz="4000" dirty="0" err="1">
                <a:ln>
                  <a:noFill/>
                </a:ln>
                <a:solidFill>
                  <a:srgbClr val="FF0000"/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Candara"/>
              </a:rPr>
              <a:t>Match</a:t>
            </a:r>
            <a:r>
              <a:rPr lang="cs-CZ" sz="4000" dirty="0">
                <a:ln>
                  <a:noFill/>
                </a:ln>
                <a:solidFill>
                  <a:srgbClr val="FF0000"/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Candara"/>
              </a:rPr>
              <a:t> </a:t>
            </a:r>
            <a:r>
              <a:rPr lang="cs-CZ" sz="4000" dirty="0" err="1">
                <a:ln>
                  <a:noFill/>
                </a:ln>
                <a:solidFill>
                  <a:srgbClr val="FF0000"/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Candara"/>
              </a:rPr>
              <a:t>the</a:t>
            </a:r>
            <a:r>
              <a:rPr lang="cs-CZ" sz="4000" dirty="0">
                <a:ln>
                  <a:noFill/>
                </a:ln>
                <a:solidFill>
                  <a:srgbClr val="FF0000"/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Candara"/>
              </a:rPr>
              <a:t> </a:t>
            </a:r>
            <a:r>
              <a:rPr lang="cs-CZ" sz="4000" dirty="0" err="1">
                <a:ln>
                  <a:noFill/>
                </a:ln>
                <a:solidFill>
                  <a:srgbClr val="FF0000"/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Candara"/>
              </a:rPr>
              <a:t>halves</a:t>
            </a:r>
            <a:r>
              <a:rPr lang="cs-CZ" sz="4000" dirty="0">
                <a:ln>
                  <a:noFill/>
                </a:ln>
                <a:solidFill>
                  <a:srgbClr val="FF0000"/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Candara"/>
              </a:rPr>
              <a:t> </a:t>
            </a:r>
            <a:r>
              <a:rPr lang="cs-CZ" sz="4000" dirty="0" err="1">
                <a:ln>
                  <a:noFill/>
                </a:ln>
                <a:solidFill>
                  <a:srgbClr val="FF0000"/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Candara"/>
              </a:rPr>
              <a:t>of</a:t>
            </a:r>
            <a:r>
              <a:rPr lang="cs-CZ" sz="4000" dirty="0">
                <a:ln>
                  <a:noFill/>
                </a:ln>
                <a:solidFill>
                  <a:srgbClr val="FF0000"/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Candara"/>
              </a:rPr>
              <a:t> </a:t>
            </a:r>
            <a:r>
              <a:rPr lang="cs-CZ" sz="4000" dirty="0" err="1">
                <a:ln>
                  <a:noFill/>
                </a:ln>
                <a:solidFill>
                  <a:srgbClr val="FF0000"/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Candara"/>
              </a:rPr>
              <a:t>the</a:t>
            </a:r>
            <a:r>
              <a:rPr lang="cs-CZ" sz="4000" dirty="0">
                <a:ln>
                  <a:noFill/>
                </a:ln>
                <a:solidFill>
                  <a:srgbClr val="FF0000"/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Candara"/>
              </a:rPr>
              <a:t> </a:t>
            </a:r>
            <a:r>
              <a:rPr lang="cs-CZ" sz="400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Candara"/>
              </a:rPr>
              <a:t>sentenses</a:t>
            </a:r>
            <a:r>
              <a:rPr lang="cs-CZ" sz="4000" dirty="0" smtClean="0">
                <a:ln>
                  <a:noFill/>
                </a:ln>
                <a:solidFill>
                  <a:srgbClr val="FF0000"/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Candara"/>
              </a:rPr>
              <a:t>.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3970784" cy="5328592"/>
          </a:xfrm>
        </p:spPr>
        <p:txBody>
          <a:bodyPr>
            <a:normAutofit fontScale="92500"/>
          </a:bodyPr>
          <a:lstStyle/>
          <a:p>
            <a:pPr marL="137160" indent="0">
              <a:buNone/>
            </a:pPr>
            <a:r>
              <a:rPr lang="cs-CZ" dirty="0" smtClean="0"/>
              <a:t>1)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go</a:t>
            </a:r>
          </a:p>
          <a:p>
            <a:pPr marL="137160" indent="0">
              <a:buNone/>
            </a:pPr>
            <a:r>
              <a:rPr lang="cs-CZ" dirty="0" smtClean="0"/>
              <a:t>2) </a:t>
            </a:r>
            <a:r>
              <a:rPr lang="cs-CZ" dirty="0" err="1" smtClean="0"/>
              <a:t>Astronauts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travel</a:t>
            </a:r>
            <a:endParaRPr lang="cs-CZ" dirty="0" smtClean="0"/>
          </a:p>
          <a:p>
            <a:pPr marL="137160" indent="0">
              <a:buNone/>
            </a:pPr>
            <a:r>
              <a:rPr lang="cs-CZ" dirty="0" smtClean="0"/>
              <a:t>3)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need</a:t>
            </a:r>
            <a:endParaRPr lang="cs-CZ" dirty="0" smtClean="0"/>
          </a:p>
          <a:p>
            <a:pPr marL="137160" indent="0">
              <a:buNone/>
            </a:pPr>
            <a:r>
              <a:rPr lang="cs-CZ" dirty="0" smtClean="0"/>
              <a:t>4) </a:t>
            </a:r>
            <a:r>
              <a:rPr lang="cs-CZ" dirty="0" err="1" smtClean="0"/>
              <a:t>We´ll</a:t>
            </a:r>
            <a:r>
              <a:rPr lang="cs-CZ" dirty="0" smtClean="0"/>
              <a:t> </a:t>
            </a:r>
            <a:r>
              <a:rPr lang="cs-CZ" dirty="0" err="1" smtClean="0"/>
              <a:t>build</a:t>
            </a:r>
            <a:endParaRPr lang="cs-CZ" dirty="0" smtClean="0"/>
          </a:p>
          <a:p>
            <a:pPr marL="137160" indent="0">
              <a:buNone/>
            </a:pPr>
            <a:r>
              <a:rPr lang="cs-CZ" dirty="0" smtClean="0"/>
              <a:t>5) </a:t>
            </a:r>
            <a:r>
              <a:rPr lang="cs-CZ" dirty="0" err="1" smtClean="0"/>
              <a:t>We</a:t>
            </a:r>
            <a:r>
              <a:rPr lang="cs-CZ" dirty="0" smtClean="0"/>
              <a:t> ´</a:t>
            </a:r>
            <a:r>
              <a:rPr lang="cs-CZ" dirty="0" err="1" smtClean="0"/>
              <a:t>ll</a:t>
            </a:r>
            <a:r>
              <a:rPr lang="cs-CZ" dirty="0" smtClean="0"/>
              <a:t> use </a:t>
            </a:r>
          </a:p>
          <a:p>
            <a:pPr marL="137160" indent="0">
              <a:buNone/>
            </a:pPr>
            <a:r>
              <a:rPr lang="cs-CZ" dirty="0" smtClean="0"/>
              <a:t>6) </a:t>
            </a:r>
            <a:r>
              <a:rPr lang="cs-CZ" dirty="0" err="1" smtClean="0"/>
              <a:t>The</a:t>
            </a:r>
            <a:r>
              <a:rPr lang="cs-CZ" dirty="0" smtClean="0"/>
              <a:t> Sun </a:t>
            </a:r>
            <a:r>
              <a:rPr lang="cs-CZ" dirty="0" err="1" smtClean="0"/>
              <a:t>is</a:t>
            </a:r>
            <a:endParaRPr lang="cs-CZ" dirty="0" smtClean="0"/>
          </a:p>
          <a:p>
            <a:pPr marL="137160" indent="0">
              <a:buNone/>
            </a:pPr>
            <a:r>
              <a:rPr lang="cs-CZ" dirty="0" smtClean="0"/>
              <a:t>7) </a:t>
            </a:r>
            <a:r>
              <a:rPr lang="cs-CZ" dirty="0" err="1" smtClean="0"/>
              <a:t>Robots</a:t>
            </a:r>
            <a:r>
              <a:rPr lang="cs-CZ" dirty="0" smtClean="0"/>
              <a:t> </a:t>
            </a:r>
            <a:r>
              <a:rPr lang="cs-CZ" dirty="0" err="1" smtClean="0"/>
              <a:t>won´t</a:t>
            </a:r>
            <a:r>
              <a:rPr lang="cs-CZ" dirty="0" smtClean="0"/>
              <a:t> </a:t>
            </a:r>
            <a:r>
              <a:rPr lang="cs-CZ" dirty="0" err="1" smtClean="0"/>
              <a:t>need</a:t>
            </a:r>
            <a:endParaRPr lang="cs-CZ" dirty="0" smtClean="0"/>
          </a:p>
          <a:p>
            <a:pPr marL="137160" indent="0">
              <a:buNone/>
            </a:pPr>
            <a:r>
              <a:rPr lang="cs-CZ" dirty="0" smtClean="0"/>
              <a:t>8)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send</a:t>
            </a:r>
            <a:endParaRPr lang="cs-CZ" dirty="0" smtClean="0"/>
          </a:p>
          <a:p>
            <a:pPr marL="137160" indent="0">
              <a:buNone/>
            </a:pPr>
            <a:r>
              <a:rPr lang="cs-CZ" dirty="0" smtClean="0"/>
              <a:t>9) </a:t>
            </a:r>
            <a:r>
              <a:rPr lang="cs-CZ" dirty="0" err="1" smtClean="0"/>
              <a:t>We´ll</a:t>
            </a:r>
            <a:r>
              <a:rPr lang="cs-CZ" dirty="0" smtClean="0"/>
              <a:t> use up</a:t>
            </a:r>
          </a:p>
          <a:p>
            <a:pPr marL="137160" indent="0">
              <a:buNone/>
            </a:pPr>
            <a:r>
              <a:rPr lang="cs-CZ" dirty="0" smtClean="0"/>
              <a:t>10)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robots</a:t>
            </a:r>
            <a:r>
              <a:rPr lang="cs-CZ" dirty="0" smtClean="0"/>
              <a:t> </a:t>
            </a:r>
            <a:r>
              <a:rPr lang="cs-CZ" dirty="0" err="1" smtClean="0"/>
              <a:t>won´t</a:t>
            </a:r>
            <a:r>
              <a:rPr lang="cs-CZ" dirty="0" smtClean="0"/>
              <a:t> </a:t>
            </a:r>
            <a:r>
              <a:rPr lang="cs-CZ" dirty="0" err="1" smtClean="0"/>
              <a:t>come</a:t>
            </a:r>
            <a:endParaRPr lang="cs-CZ" dirty="0" smtClean="0"/>
          </a:p>
          <a:p>
            <a:pPr marL="137160" indent="0">
              <a:buNone/>
            </a:pPr>
            <a:r>
              <a:rPr lang="cs-CZ" dirty="0" smtClean="0"/>
              <a:t>11)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not live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>
          <a:xfrm>
            <a:off x="4648200" y="1124744"/>
            <a:ext cx="4038600" cy="5328592"/>
          </a:xfrm>
        </p:spPr>
        <p:txBody>
          <a:bodyPr>
            <a:normAutofit fontScale="92500"/>
          </a:bodyPr>
          <a:lstStyle/>
          <a:p>
            <a:pPr marL="137160" indent="0">
              <a:buNone/>
            </a:pPr>
            <a:r>
              <a:rPr lang="cs-CZ" dirty="0" smtClean="0"/>
              <a:t>a) </a:t>
            </a:r>
            <a:r>
              <a:rPr lang="cs-CZ" dirty="0" err="1" smtClean="0"/>
              <a:t>robots</a:t>
            </a:r>
            <a:r>
              <a:rPr lang="cs-CZ" dirty="0"/>
              <a:t>.</a:t>
            </a:r>
            <a:endParaRPr lang="cs-CZ" dirty="0" smtClean="0"/>
          </a:p>
          <a:p>
            <a:pPr marL="137160" indent="0">
              <a:buNone/>
            </a:pPr>
            <a:r>
              <a:rPr lang="cs-CZ" dirty="0" smtClean="0"/>
              <a:t>b) air, food </a:t>
            </a:r>
            <a:r>
              <a:rPr lang="cs-CZ" dirty="0" err="1" smtClean="0"/>
              <a:t>or</a:t>
            </a:r>
            <a:r>
              <a:rPr lang="cs-CZ" dirty="0" smtClean="0"/>
              <a:t> </a:t>
            </a:r>
            <a:r>
              <a:rPr lang="cs-CZ" dirty="0" err="1" smtClean="0"/>
              <a:t>water</a:t>
            </a:r>
            <a:r>
              <a:rPr lang="cs-CZ" dirty="0" smtClean="0"/>
              <a:t>.</a:t>
            </a:r>
          </a:p>
          <a:p>
            <a:pPr marL="137160" indent="0">
              <a:buNone/>
            </a:pPr>
            <a:r>
              <a:rPr lang="cs-CZ" dirty="0" smtClean="0"/>
              <a:t>c) a </a:t>
            </a:r>
            <a:r>
              <a:rPr lang="cs-CZ" dirty="0" err="1" smtClean="0"/>
              <a:t>star</a:t>
            </a:r>
            <a:r>
              <a:rPr lang="cs-CZ" dirty="0" smtClean="0"/>
              <a:t>.</a:t>
            </a:r>
          </a:p>
          <a:p>
            <a:pPr marL="137160" indent="0">
              <a:buNone/>
            </a:pPr>
            <a:r>
              <a:rPr lang="cs-CZ" dirty="0" smtClean="0"/>
              <a:t>d) to </a:t>
            </a:r>
            <a:r>
              <a:rPr lang="cs-CZ" dirty="0" err="1" smtClean="0"/>
              <a:t>other</a:t>
            </a:r>
            <a:r>
              <a:rPr lang="cs-CZ" dirty="0" smtClean="0"/>
              <a:t> </a:t>
            </a:r>
            <a:r>
              <a:rPr lang="cs-CZ" dirty="0" err="1" smtClean="0"/>
              <a:t>planets</a:t>
            </a:r>
            <a:r>
              <a:rPr lang="cs-CZ" dirty="0" smtClean="0"/>
              <a:t>.</a:t>
            </a:r>
          </a:p>
          <a:p>
            <a:pPr marL="137160" indent="0">
              <a:buNone/>
            </a:pPr>
            <a:r>
              <a:rPr lang="cs-CZ" dirty="0" smtClean="0"/>
              <a:t>e) on Mars.</a:t>
            </a:r>
          </a:p>
          <a:p>
            <a:pPr marL="137160" indent="0">
              <a:buNone/>
            </a:pPr>
            <a:r>
              <a:rPr lang="cs-CZ" dirty="0" smtClean="0"/>
              <a:t>f) </a:t>
            </a:r>
            <a:r>
              <a:rPr lang="cs-CZ" dirty="0" err="1" smtClean="0"/>
              <a:t>electricity</a:t>
            </a:r>
            <a:r>
              <a:rPr lang="cs-CZ" dirty="0" smtClean="0"/>
              <a:t>.</a:t>
            </a:r>
          </a:p>
          <a:p>
            <a:pPr marL="137160" indent="0">
              <a:buNone/>
            </a:pPr>
            <a:r>
              <a:rPr lang="cs-CZ" dirty="0" smtClean="0"/>
              <a:t>g</a:t>
            </a:r>
            <a:r>
              <a:rPr lang="cs-CZ" smtClean="0"/>
              <a:t>) a space</a:t>
            </a:r>
            <a:r>
              <a:rPr lang="cs-CZ" dirty="0" smtClean="0"/>
              <a:t> station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Moon</a:t>
            </a:r>
            <a:r>
              <a:rPr lang="cs-CZ" dirty="0" smtClean="0"/>
              <a:t>.</a:t>
            </a:r>
          </a:p>
          <a:p>
            <a:pPr marL="137160" indent="0">
              <a:buNone/>
            </a:pPr>
            <a:r>
              <a:rPr lang="cs-CZ" dirty="0" smtClean="0"/>
              <a:t>h) </a:t>
            </a:r>
            <a:r>
              <a:rPr lang="cs-CZ" dirty="0" err="1" smtClean="0"/>
              <a:t>back</a:t>
            </a:r>
            <a:r>
              <a:rPr lang="cs-CZ" dirty="0" smtClean="0"/>
              <a:t> to </a:t>
            </a:r>
            <a:r>
              <a:rPr lang="cs-CZ" dirty="0" err="1" smtClean="0"/>
              <a:t>Earth</a:t>
            </a:r>
            <a:r>
              <a:rPr lang="cs-CZ" dirty="0" smtClean="0"/>
              <a:t>.</a:t>
            </a:r>
          </a:p>
          <a:p>
            <a:pPr marL="137160" indent="0">
              <a:buNone/>
            </a:pPr>
            <a:r>
              <a:rPr lang="cs-CZ" dirty="0" smtClean="0"/>
              <a:t>i) to Mars.</a:t>
            </a:r>
          </a:p>
          <a:p>
            <a:pPr marL="137160" indent="0">
              <a:buNone/>
            </a:pPr>
            <a:r>
              <a:rPr lang="cs-CZ" dirty="0" smtClean="0"/>
              <a:t>j) </a:t>
            </a:r>
            <a:r>
              <a:rPr lang="cs-CZ" dirty="0" err="1" smtClean="0"/>
              <a:t>important</a:t>
            </a:r>
            <a:r>
              <a:rPr lang="cs-CZ" dirty="0" smtClean="0"/>
              <a:t> </a:t>
            </a:r>
            <a:r>
              <a:rPr lang="cs-CZ" dirty="0" err="1" smtClean="0"/>
              <a:t>minerals</a:t>
            </a:r>
            <a:r>
              <a:rPr lang="cs-CZ" dirty="0" smtClean="0"/>
              <a:t> </a:t>
            </a:r>
            <a:r>
              <a:rPr lang="cs-CZ" dirty="0" err="1" smtClean="0"/>
              <a:t>there</a:t>
            </a:r>
            <a:r>
              <a:rPr lang="cs-CZ" dirty="0" smtClean="0"/>
              <a:t>.</a:t>
            </a:r>
          </a:p>
          <a:p>
            <a:pPr marL="137160" indent="0">
              <a:buNone/>
            </a:pPr>
            <a:r>
              <a:rPr lang="cs-CZ" dirty="0" smtClean="0"/>
              <a:t>k) </a:t>
            </a:r>
            <a:r>
              <a:rPr lang="cs-CZ" dirty="0" err="1" smtClean="0"/>
              <a:t>spaceships</a:t>
            </a:r>
            <a:r>
              <a:rPr lang="cs-CZ" dirty="0" smtClean="0"/>
              <a:t> to Mars.</a:t>
            </a:r>
          </a:p>
          <a:p>
            <a:pPr marL="13716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8604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err="1" smtClean="0">
                <a:solidFill>
                  <a:srgbClr val="FF0000"/>
                </a:solidFill>
              </a:rPr>
              <a:t>Translate</a:t>
            </a:r>
            <a:r>
              <a:rPr lang="cs-CZ" dirty="0" smtClean="0">
                <a:solidFill>
                  <a:srgbClr val="FF0000"/>
                </a:solidFill>
              </a:rPr>
              <a:t>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68592"/>
          </a:xfrm>
        </p:spPr>
        <p:txBody>
          <a:bodyPr/>
          <a:lstStyle/>
          <a:p>
            <a:pPr marL="651510" indent="-514350">
              <a:buAutoNum type="arabicParenR"/>
            </a:pPr>
            <a:r>
              <a:rPr lang="cs-CZ" dirty="0" smtClean="0"/>
              <a:t>Na Měsíci bude vesmírná stanice.</a:t>
            </a:r>
          </a:p>
          <a:p>
            <a:pPr marL="651510" indent="-514350">
              <a:buAutoNum type="arabicParenR"/>
            </a:pPr>
            <a:r>
              <a:rPr lang="cs-CZ" dirty="0" smtClean="0"/>
              <a:t>Lidé tam nebudou žít.</a:t>
            </a:r>
          </a:p>
          <a:p>
            <a:pPr marL="651510" indent="-514350">
              <a:buAutoNum type="arabicParenR"/>
            </a:pPr>
            <a:r>
              <a:rPr lang="cs-CZ" dirty="0" smtClean="0"/>
              <a:t>Roboti budou levnější.</a:t>
            </a:r>
          </a:p>
          <a:p>
            <a:pPr marL="651510" indent="-514350">
              <a:buAutoNum type="arabicParenR"/>
            </a:pPr>
            <a:r>
              <a:rPr lang="cs-CZ" dirty="0" smtClean="0"/>
              <a:t>Zůstanou navždy na Marsu?</a:t>
            </a:r>
          </a:p>
          <a:p>
            <a:pPr marL="651510" indent="-514350">
              <a:buAutoNum type="arabicParenR"/>
            </a:pPr>
            <a:r>
              <a:rPr lang="cs-CZ" dirty="0" smtClean="0"/>
              <a:t>Astronauti budou cestovat na Mars.</a:t>
            </a:r>
          </a:p>
          <a:p>
            <a:pPr marL="651510" indent="-514350">
              <a:buAutoNum type="arabicParenR"/>
            </a:pPr>
            <a:r>
              <a:rPr lang="cs-CZ" dirty="0" smtClean="0"/>
              <a:t>Proč budeme používat roboty?</a:t>
            </a:r>
          </a:p>
          <a:p>
            <a:pPr marL="651510" indent="-514350">
              <a:buAutoNum type="arabicParenR"/>
            </a:pPr>
            <a:r>
              <a:rPr lang="cs-CZ" dirty="0" smtClean="0"/>
              <a:t>Oni nám nebudou pomáhat.</a:t>
            </a:r>
          </a:p>
          <a:p>
            <a:pPr marL="651510" indent="-514350">
              <a:buAutoNum type="arabicParenR"/>
            </a:pPr>
            <a:r>
              <a:rPr lang="cs-CZ" dirty="0" smtClean="0"/>
              <a:t>Co budou astronauti potřebovat?</a:t>
            </a:r>
          </a:p>
          <a:p>
            <a:pPr marL="651510" indent="-514350">
              <a:buAutoNum type="arabicParenR"/>
            </a:pPr>
            <a:r>
              <a:rPr lang="cs-CZ" dirty="0" smtClean="0"/>
              <a:t>Roboti budou hledat minerály na Marsu.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5350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" indent="0">
              <a:buNone/>
            </a:pPr>
            <a:r>
              <a:rPr lang="cs-CZ" dirty="0"/>
              <a:t>HUTCHINSON, T. . OXFORD UNIVERZITY PRESS. </a:t>
            </a:r>
            <a:r>
              <a:rPr lang="cs-CZ" i="1" dirty="0"/>
              <a:t>Project 3</a:t>
            </a:r>
            <a:r>
              <a:rPr lang="cs-CZ" dirty="0"/>
              <a:t>: </a:t>
            </a:r>
            <a:r>
              <a:rPr lang="cs-CZ" i="1" dirty="0"/>
              <a:t>učebnice angličtiny</a:t>
            </a:r>
            <a:r>
              <a:rPr lang="cs-CZ" dirty="0"/>
              <a:t>. 3. Oxford: Oxford Univerzity </a:t>
            </a:r>
            <a:r>
              <a:rPr lang="cs-CZ" dirty="0" err="1"/>
              <a:t>Press</a:t>
            </a:r>
            <a:r>
              <a:rPr lang="cs-CZ" dirty="0"/>
              <a:t>, 2008. ISBN 978 0 19 476416 2. </a:t>
            </a:r>
            <a:endParaRPr lang="cs-CZ" dirty="0" smtClean="0"/>
          </a:p>
          <a:p>
            <a:pPr marL="137160" indent="0">
              <a:buNone/>
            </a:pPr>
            <a:r>
              <a:rPr lang="cs-CZ" dirty="0" smtClean="0"/>
              <a:t>Obrázky: klipart </a:t>
            </a:r>
            <a:r>
              <a:rPr lang="cs-CZ" smtClean="0"/>
              <a:t>Microsoft PowerPoint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334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95</TotalTime>
  <Words>450</Words>
  <Application>Microsoft Office PowerPoint</Application>
  <PresentationFormat>Předvádění na obrazovce (4:3)</PresentationFormat>
  <Paragraphs>125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Vrchol</vt:lpstr>
      <vt:lpstr>ŠABLONA 32   VY_32_INOVACE_18_25_Will</vt:lpstr>
      <vt:lpstr>Prezentace aplikace PowerPoint</vt:lpstr>
      <vt:lpstr>   Will</vt:lpstr>
      <vt:lpstr>Prezentace aplikace PowerPoint</vt:lpstr>
      <vt:lpstr>Prezentace aplikace PowerPoint</vt:lpstr>
      <vt:lpstr>What will she/they… do?</vt:lpstr>
      <vt:lpstr>Prezentace aplikace PowerPoint</vt:lpstr>
      <vt:lpstr>Prezentace aplikace PowerPoint</vt:lpstr>
      <vt:lpstr>Prezentace aplikace PowerPoint</vt:lpstr>
      <vt:lpstr>Prezentace aplikace PowerPoint</vt:lpstr>
      <vt:lpstr>Match the halves of the sentenses.</vt:lpstr>
      <vt:lpstr>Translate: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</dc:title>
  <dc:creator>Kunovská Eva</dc:creator>
  <cp:lastModifiedBy>Kunovská Eva</cp:lastModifiedBy>
  <cp:revision>16</cp:revision>
  <dcterms:created xsi:type="dcterms:W3CDTF">2011-11-10T17:58:06Z</dcterms:created>
  <dcterms:modified xsi:type="dcterms:W3CDTF">2012-01-24T08:28:06Z</dcterms:modified>
</cp:coreProperties>
</file>