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wma" ContentType="audio/x-ms-wma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4" r:id="rId10"/>
    <p:sldId id="267" r:id="rId11"/>
    <p:sldId id="268" r:id="rId12"/>
    <p:sldId id="272" r:id="rId13"/>
    <p:sldId id="269" r:id="rId14"/>
    <p:sldId id="274" r:id="rId15"/>
    <p:sldId id="271" r:id="rId16"/>
    <p:sldId id="270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C8F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wm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audio" Target="../media/media3.wma"/><Relationship Id="rId11" Type="http://schemas.openxmlformats.org/officeDocument/2006/relationships/image" Target="../media/image12.png"/><Relationship Id="rId5" Type="http://schemas.microsoft.com/office/2007/relationships/media" Target="../media/media3.wma"/><Relationship Id="rId10" Type="http://schemas.openxmlformats.org/officeDocument/2006/relationships/image" Target="../media/image11.png"/><Relationship Id="rId4" Type="http://schemas.openxmlformats.org/officeDocument/2006/relationships/audio" Target="../media/media2.wma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3.wdp"/><Relationship Id="rId3" Type="http://schemas.microsoft.com/office/2007/relationships/media" Target="../media/media5.wm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audio" Target="../media/media6.wma"/><Relationship Id="rId11" Type="http://schemas.microsoft.com/office/2007/relationships/hdphoto" Target="../media/hdphoto2.wdp"/><Relationship Id="rId5" Type="http://schemas.microsoft.com/office/2007/relationships/media" Target="../media/media6.wma"/><Relationship Id="rId15" Type="http://schemas.openxmlformats.org/officeDocument/2006/relationships/image" Target="../media/image16.png"/><Relationship Id="rId10" Type="http://schemas.openxmlformats.org/officeDocument/2006/relationships/image" Target="../media/image14.png"/><Relationship Id="rId4" Type="http://schemas.openxmlformats.org/officeDocument/2006/relationships/audio" Target="../media/media5.wma"/><Relationship Id="rId9" Type="http://schemas.microsoft.com/office/2007/relationships/hdphoto" Target="../media/hdphoto1.wdp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media" Target="../media/media8.wm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audio" Target="../media/media9.wma"/><Relationship Id="rId11" Type="http://schemas.openxmlformats.org/officeDocument/2006/relationships/image" Target="../media/image16.png"/><Relationship Id="rId5" Type="http://schemas.microsoft.com/office/2007/relationships/media" Target="../media/media9.wma"/><Relationship Id="rId10" Type="http://schemas.openxmlformats.org/officeDocument/2006/relationships/image" Target="../media/image20.png"/><Relationship Id="rId4" Type="http://schemas.openxmlformats.org/officeDocument/2006/relationships/audio" Target="../media/media8.wma"/><Relationship Id="rId9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microsoft.com/office/2007/relationships/media" Target="../media/media11.wm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audio" Target="../media/media12.wma"/><Relationship Id="rId11" Type="http://schemas.openxmlformats.org/officeDocument/2006/relationships/image" Target="../media/image16.png"/><Relationship Id="rId5" Type="http://schemas.microsoft.com/office/2007/relationships/media" Target="../media/media12.wma"/><Relationship Id="rId10" Type="http://schemas.openxmlformats.org/officeDocument/2006/relationships/image" Target="../media/image23.png"/><Relationship Id="rId4" Type="http://schemas.openxmlformats.org/officeDocument/2006/relationships/audio" Target="../media/media11.wma"/><Relationship Id="rId9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8.png"/><Relationship Id="rId3" Type="http://schemas.microsoft.com/office/2007/relationships/media" Target="../media/media14.wm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audio" Target="../media/media15.wma"/><Relationship Id="rId11" Type="http://schemas.openxmlformats.org/officeDocument/2006/relationships/image" Target="../media/image27.png"/><Relationship Id="rId5" Type="http://schemas.microsoft.com/office/2007/relationships/media" Target="../media/media15.wma"/><Relationship Id="rId10" Type="http://schemas.openxmlformats.org/officeDocument/2006/relationships/image" Target="../media/image26.jpeg"/><Relationship Id="rId4" Type="http://schemas.openxmlformats.org/officeDocument/2006/relationships/audio" Target="../media/media14.wma"/><Relationship Id="rId9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microsoft.com/office/2007/relationships/media" Target="../media/media17.wm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33.png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6" Type="http://schemas.openxmlformats.org/officeDocument/2006/relationships/audio" Target="../media/media18.wma"/><Relationship Id="rId11" Type="http://schemas.openxmlformats.org/officeDocument/2006/relationships/image" Target="../media/image32.png"/><Relationship Id="rId5" Type="http://schemas.microsoft.com/office/2007/relationships/media" Target="../media/media18.wma"/><Relationship Id="rId10" Type="http://schemas.openxmlformats.org/officeDocument/2006/relationships/image" Target="../media/image31.jpeg"/><Relationship Id="rId4" Type="http://schemas.openxmlformats.org/officeDocument/2006/relationships/audio" Target="../media/media17.wma"/><Relationship Id="rId9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m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7.png"/><Relationship Id="rId3" Type="http://schemas.microsoft.com/office/2007/relationships/media" Target="../media/media20.wma"/><Relationship Id="rId7" Type="http://schemas.microsoft.com/office/2007/relationships/media" Target="../media/media22.wma"/><Relationship Id="rId12" Type="http://schemas.openxmlformats.org/officeDocument/2006/relationships/audio" Target="../media/media14.wma"/><Relationship Id="rId17" Type="http://schemas.openxmlformats.org/officeDocument/2006/relationships/image" Target="../media/image36.png"/><Relationship Id="rId2" Type="http://schemas.openxmlformats.org/officeDocument/2006/relationships/audio" Target="../media/media19.wma"/><Relationship Id="rId16" Type="http://schemas.openxmlformats.org/officeDocument/2006/relationships/image" Target="../media/image16.png"/><Relationship Id="rId1" Type="http://schemas.microsoft.com/office/2007/relationships/media" Target="../media/media19.wma"/><Relationship Id="rId6" Type="http://schemas.openxmlformats.org/officeDocument/2006/relationships/audio" Target="../media/media21.wma"/><Relationship Id="rId11" Type="http://schemas.microsoft.com/office/2007/relationships/media" Target="../media/media14.wma"/><Relationship Id="rId5" Type="http://schemas.microsoft.com/office/2007/relationships/media" Target="../media/media21.wma"/><Relationship Id="rId15" Type="http://schemas.openxmlformats.org/officeDocument/2006/relationships/image" Target="../media/image35.png"/><Relationship Id="rId10" Type="http://schemas.openxmlformats.org/officeDocument/2006/relationships/audio" Target="../media/media23.wma"/><Relationship Id="rId4" Type="http://schemas.openxmlformats.org/officeDocument/2006/relationships/audio" Target="../media/media20.wma"/><Relationship Id="rId9" Type="http://schemas.microsoft.com/office/2007/relationships/media" Target="../media/media23.wma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m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7.png"/><Relationship Id="rId3" Type="http://schemas.microsoft.com/office/2007/relationships/media" Target="../media/media20.wma"/><Relationship Id="rId7" Type="http://schemas.microsoft.com/office/2007/relationships/media" Target="../media/media22.wma"/><Relationship Id="rId12" Type="http://schemas.openxmlformats.org/officeDocument/2006/relationships/audio" Target="../media/media14.wma"/><Relationship Id="rId17" Type="http://schemas.openxmlformats.org/officeDocument/2006/relationships/image" Target="../media/image36.png"/><Relationship Id="rId2" Type="http://schemas.openxmlformats.org/officeDocument/2006/relationships/audio" Target="../media/media19.wma"/><Relationship Id="rId16" Type="http://schemas.openxmlformats.org/officeDocument/2006/relationships/image" Target="../media/image16.png"/><Relationship Id="rId1" Type="http://schemas.microsoft.com/office/2007/relationships/media" Target="../media/media19.wma"/><Relationship Id="rId6" Type="http://schemas.openxmlformats.org/officeDocument/2006/relationships/audio" Target="../media/media21.wma"/><Relationship Id="rId11" Type="http://schemas.microsoft.com/office/2007/relationships/media" Target="../media/media14.wma"/><Relationship Id="rId5" Type="http://schemas.microsoft.com/office/2007/relationships/media" Target="../media/media21.wma"/><Relationship Id="rId15" Type="http://schemas.openxmlformats.org/officeDocument/2006/relationships/image" Target="../media/image35.png"/><Relationship Id="rId10" Type="http://schemas.openxmlformats.org/officeDocument/2006/relationships/audio" Target="../media/media23.wma"/><Relationship Id="rId4" Type="http://schemas.openxmlformats.org/officeDocument/2006/relationships/audio" Target="../media/media20.wma"/><Relationship Id="rId9" Type="http://schemas.microsoft.com/office/2007/relationships/media" Target="../media/media23.wma"/><Relationship Id="rId1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henille_de_Grand_porte_queue_(macaon).jpg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s.wikipedia.org/wiki/Soubor:Otak&#225;rek_fenyklov&#253;,_Lovo&#353;,_2009-07-1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412776"/>
            <a:ext cx="8064896" cy="2428500"/>
          </a:xfrm>
        </p:spPr>
        <p:txBody>
          <a:bodyPr/>
          <a:lstStyle/>
          <a:p>
            <a: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Škola: Základní škola a Mateřská škola Halže, příspěvková organizace</a:t>
            </a:r>
            <a:b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3200" dirty="0" smtClean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VY_32_INOVACE_19_HV_Hádanky</a:t>
            </a:r>
            <a: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Číslo projektu:CZ.1.07/1.4.00/21.3551</a:t>
            </a:r>
            <a:b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Autor: Mgr. Jarmila Kočandrlová</a:t>
            </a:r>
            <a:br>
              <a:rPr lang="cs-CZ" sz="2000" dirty="0">
                <a:ln w="6350">
                  <a:solidFill>
                    <a:srgbClr val="FF388C">
                      <a:shade val="43000"/>
                    </a:srgb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7117180" cy="2808312"/>
          </a:xfrm>
        </p:spPr>
        <p:txBody>
          <a:bodyPr>
            <a:noAutofit/>
          </a:bodyPr>
          <a:lstStyle/>
          <a:p>
            <a:r>
              <a:rPr lang="cs-CZ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Určeno žákům prvního stupně </a:t>
            </a:r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ZŠ</a:t>
            </a:r>
          </a:p>
          <a:p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Hádanky tvoří poslech zpěvu nebo flétny. Žáci hádají název písně. Snímky 4+5 jednohlas flétna, 7+8 kánony flétny, 10+11 zpěv žáků. Podle poslechu přiřadí název písně z nabídky.</a:t>
            </a:r>
          </a:p>
          <a:p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Snímky 12-14 tvoří poslechový kvíz.</a:t>
            </a:r>
          </a:p>
          <a:p>
            <a:r>
              <a:rPr lang="cs-CZ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Nahrávky vytvořeny v hodině HV.</a:t>
            </a:r>
          </a:p>
          <a:p>
            <a:endParaRPr lang="cs-CZ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2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20" y="-27620"/>
            <a:ext cx="5904656" cy="6741604"/>
          </a:xfrm>
        </p:spPr>
        <p:txBody>
          <a:bodyPr/>
          <a:lstStyle/>
          <a:p>
            <a:r>
              <a:rPr lang="cs-CZ" dirty="0" smtClean="0"/>
              <a:t>Hádej, hádej hadači,</a:t>
            </a:r>
            <a:br>
              <a:rPr lang="cs-CZ" dirty="0" smtClean="0"/>
            </a:br>
            <a:r>
              <a:rPr lang="cs-CZ" dirty="0" smtClean="0"/>
              <a:t>copak je to za písničku.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Ať se nikdo nemračí </a:t>
            </a:r>
            <a:br>
              <a:rPr lang="cs-CZ" dirty="0" smtClean="0"/>
            </a:br>
            <a:r>
              <a:rPr lang="cs-CZ" dirty="0" smtClean="0"/>
              <a:t>zazpívej si za chviličku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solidFill>
                  <a:srgbClr val="FF0000"/>
                </a:solidFill>
              </a:rPr>
              <a:t>Kampak, na motýly?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Kdepak, na písničky!</a:t>
            </a:r>
            <a:endParaRPr lang="cs-CZ" dirty="0">
              <a:solidFill>
                <a:srgbClr val="FF0000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195736" y="1854843"/>
            <a:ext cx="2764215" cy="3650810"/>
            <a:chOff x="2195736" y="1854843"/>
            <a:chExt cx="2764215" cy="3650810"/>
          </a:xfrm>
        </p:grpSpPr>
        <p:pic>
          <p:nvPicPr>
            <p:cNvPr id="1026" name="Picture 2" descr="C:\Users\jkocandrlova\AppData\Local\Microsoft\Windows\Temporary Internet Files\Content.IE5\HXBJWIU2\MP900446564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150368"/>
              <a:ext cx="2591026" cy="3355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jkocandrlova\AppData\Local\Microsoft\Windows\Temporary Internet Files\Content.IE5\WO3ZRIA3\MC90003059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1854843"/>
              <a:ext cx="1612087" cy="1339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5364088" y="2738458"/>
            <a:ext cx="3515460" cy="3948861"/>
            <a:chOff x="5364088" y="1556792"/>
            <a:chExt cx="3515460" cy="3948861"/>
          </a:xfrm>
        </p:grpSpPr>
        <p:pic>
          <p:nvPicPr>
            <p:cNvPr id="1027" name="Picture 3" descr="C:\Users\jkocandrlova\AppData\Local\Microsoft\Windows\Temporary Internet Files\Content.IE5\WO3ZRIA3\MP900446565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2136765"/>
              <a:ext cx="2601530" cy="3368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jkocandrlova\AppData\Local\Microsoft\Windows\Temporary Internet Files\Content.IE5\SC2PNQJX\MC900441798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6216" y="1556792"/>
              <a:ext cx="2363332" cy="2363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910" y="116632"/>
            <a:ext cx="3319885" cy="283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827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404664"/>
            <a:ext cx="3672408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Poznáš písničku?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5" t="15448" r="15150" b="29980"/>
          <a:stretch/>
        </p:blipFill>
        <p:spPr>
          <a:xfrm>
            <a:off x="827584" y="1663110"/>
            <a:ext cx="7734917" cy="490709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78810"/>
            <a:ext cx="3736975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62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C 0.00191 -0.00787 0.00486 -0.01504 0.00764 -0.02222 C 0.00972 -0.02777 0.01024 -0.0324 0.01284 -0.0375 C 0.0158 -0.04953 0.02309 -0.06134 0.02951 -0.07013 C 0.03385 -0.07615 0.03732 -0.08263 0.04357 -0.08541 C 0.05295 -0.09398 0.06319 -0.09907 0.0743 -0.10254 C 0.08489 -0.10949 0.09514 -0.11574 0.10642 -0.11967 C 0.14114 -0.11736 0.12517 -0.11944 0.14479 -0.11111 C 0.14878 -0.10601 0.15139 -0.10069 0.15521 -0.0956 C 0.15868 -0.08055 0.15277 -0.10347 0.16024 -0.08379 C 0.16909 -0.06018 0.15798 -0.08287 0.16545 -0.06828 C 0.16788 -0.05833 0.16996 -0.05138 0.1743 -0.04259 C 0.17604 -0.03912 0.17951 -0.0324 0.17951 -0.0324 C 0.18194 -0.01875 0.17864 -0.03217 0.18455 -0.02037 C 0.18524 -0.01898 0.18541 -0.01712 0.18593 -0.01527 C 0.18663 -0.01296 0.1875 -0.01064 0.18854 -0.00856 C 0.19635 0.00556 0.21059 0.01112 0.22309 0.01366 C 0.24062 0.02223 0.23854 0.02176 0.2743 0.01366 C 0.27725 0.01297 0.27951 0.00348 0.27951 0.00348 C 0.28211 -0.00763 0.28732 -0.01759 0.29236 -0.02731 C 0.2934 -0.02939 0.29375 -0.03217 0.29479 -0.03425 C 0.29635 -0.03773 0.3 -0.04444 0.3 -0.04444 C 0.30573 -0.06851 0.31614 -0.10949 0.33593 -0.11782 C 0.35243 -0.13518 0.37604 -0.13842 0.39618 -0.14351 C 0.40902 -0.14259 0.4151 -0.14282 0.42569 -0.13842 C 0.43211 -0.13263 0.43941 -0.12847 0.44618 -0.12314 C 0.45764 -0.11412 0.44965 -0.11805 0.45764 -0.11458 C 0.46788 -0.10532 0.45555 -0.11736 0.46406 -0.10601 C 0.4717 -0.09583 0.48298 -0.08379 0.49357 -0.08032 C 0.49948 -0.07638 0.50625 -0.07222 0.51284 -0.07013 C 0.51458 -0.06898 0.51614 -0.06759 0.51788 -0.06666 C 0.52048 -0.06527 0.52552 -0.06319 0.52552 -0.06319 C 0.53177 -0.05763 0.53923 -0.0581 0.54618 -0.05462 C 0.56909 -0.05601 0.57048 -0.05486 0.58593 -0.05972 C 0.58715 -0.06087 0.58836 -0.06226 0.58975 -0.06319 C 0.59097 -0.06388 0.59236 -0.06388 0.59357 -0.06481 C 0.60208 -0.07152 0.60764 -0.08148 0.61545 -0.08888 C 0.61701 -0.09027 0.61892 -0.09097 0.62048 -0.09236 C 0.62968 -0.10138 0.63732 -0.11319 0.64878 -0.11782 C 0.65694 -0.12523 0.66736 -0.12592 0.67691 -0.12824 C 0.68125 -0.12916 0.68975 -0.13148 0.68975 -0.13148 C 0.69791 -0.13101 0.70607 -0.13125 0.71406 -0.12986 C 0.72118 -0.1287 0.72743 -0.12199 0.73455 -0.11967 C 0.74531 -0.10995 0.74045 -0.11157 0.74878 -0.10092 C 0.75121 -0.09004 0.74809 -0.10115 0.75382 -0.0905 C 0.75711 -0.08449 0.75798 -0.078 0.76146 -0.07175 C 0.76302 -0.0662 0.76788 -0.05648 0.76788 -0.05648 C 0.76927 -0.04652 0.77083 -0.0375 0.77187 -0.02731 C 0.771 -0.00138 0.77135 0.01135 0.76545 0.03241 C 0.76371 0.03843 0.76389 0.04468 0.76024 0.04954 C 0.7533 0.0588 0.74444 0.06505 0.73593 0.07176 C 0.72465 0.08079 0.73211 0.07709 0.7243 0.08033 C 0.71996 0.08426 0.71649 0.08542 0.71146 0.08727 C 0.70555 0.0926 0.69896 0.09352 0.69236 0.09746 C 0.6842 0.10232 0.67639 0.10718 0.66788 0.11112 C 0.6625 0.11575 0.65711 0.11644 0.65121 0.11968 C 0.64531 0.12315 0.63125 0.13311 0.62691 0.14028 C 0.62413 0.14468 0.61996 0.15579 0.61927 0.15903 C 0.6184 0.16297 0.61753 0.16713 0.61666 0.17107 C 0.61632 0.17246 0.61545 0.17616 0.61545 0.17616 C 0.61597 0.19144 0.61493 0.24144 0.63073 0.25301 C 0.63455 0.25579 0.64323 0.26019 0.64739 0.26158 C 0.66163 0.27107 0.68073 0.27038 0.69618 0.27176 C 0.70208 0.27454 0.70625 0.2757 0.71284 0.27686 C 0.71458 0.27801 0.71632 0.27894 0.71788 0.28033 C 0.72048 0.28241 0.72569 0.28727 0.72569 0.28727 C 0.73159 0.29908 0.72899 0.29399 0.73333 0.30255 C 0.7342 0.30417 0.73593 0.30764 0.73593 0.30764 C 0.73871 0.31945 0.73489 0.30625 0.74097 0.31806 C 0.7434 0.32269 0.74375 0.32848 0.74618 0.33334 C 0.74861 0.34352 0.7526 0.35255 0.75521 0.36227 C 0.75764 0.372 0.7585 0.38172 0.76024 0.39121 C 0.75902 0.42176 0.75833 0.46413 0.74236 0.48866 C 0.73836 0.49491 0.7342 0.49653 0.72951 0.50093 C 0.725 0.50533 0.72222 0.5088 0.71666 0.51112 C 0.70139 0.525 0.67361 0.52038 0.65902 0.5213 C 0.65434 0.52338 0.6493 0.52338 0.64479 0.52663 C 0.64166 0.52871 0.63889 0.53125 0.63593 0.53334 C 0.63107 0.5426 0.63021 0.54514 0.62812 0.55556 C 0.62916 0.57107 0.6309 0.5845 0.63211 0.6 C 0.63055 0.62593 0.62899 0.65093 0.60642 0.65811 C 0.59652 0.6669 0.57968 0.66852 0.56788 0.67153 C 0.55052 0.67639 0.53177 0.68403 0.51406 0.68519 C 0.49826 0.68612 0.48246 0.68658 0.46666 0.68727 C 0.4585 0.68774 0.45052 0.6882 0.44236 0.68866 C 0.4033 0.69815 0.36961 0.68033 0.33211 0.67524 C 0.31979 0.67014 0.30764 0.66737 0.29479 0.66482 C 0.28732 0.66135 0.28333 0.66112 0.2743 0.65973 C 0.26736 0.6551 0.26007 0.6551 0.2526 0.65301 C 0.21718 0.62917 0.17812 0.61621 0.14236 0.59329 C 0.13437 0.57686 0.14566 0.59954 0.13593 0.58288 C 0.13402 0.5794 0.13073 0.57269 0.13073 0.57269 C 0.12847 0.56366 0.12639 0.55394 0.12309 0.54514 C 0.12205 0.53797 0.12048 0.53172 0.11927 0.52477 C 0.11961 0.5095 0.11927 0.49399 0.12048 0.47871 C 0.12083 0.47315 0.12743 0.46436 0.12951 0.45973 C 0.13455 0.44885 0.14114 0.44051 0.14739 0.43079 C 0.15486 0.41922 0.16024 0.40556 0.16666 0.39329 C 0.17135 0.38403 0.1776 0.37686 0.18333 0.36899 C 0.19236 0.35718 0.21718 0.34769 0.22951 0.34352 C 0.23802 0.34422 0.2467 0.34399 0.25521 0.34514 C 0.26215 0.34653 0.26944 0.35487 0.27569 0.35903 C 0.28194 0.37223 0.28715 0.38658 0.28975 0.40163 C 0.28906 0.425 0.29149 0.45556 0.28073 0.47686 C 0.2783 0.48774 0.27309 0.49445 0.26927 0.50417 C 0.26649 0.51135 0.26371 0.51505 0.26024 0.5213 C 0.25208 0.53542 0.24566 0.5463 0.23211 0.55186 C 0.22569 0.55857 0.2184 0.56181 0.21146 0.5676 C 0.19722 0.57894 0.21441 0.57061 0.19618 0.57778 C 0.19045 0.58311 0.1842 0.58357 0.17812 0.58774 C 0.1651 0.597 0.14878 0.60255 0.13455 0.6051 C 0.12239 0.6095 0.10989 0.6125 0.09739 0.61551 C 0.09097 0.61713 0.07812 0.62038 0.07812 0.62038 C 0.0585 0.61991 0.03889 0.62014 0.01927 0.61875 C 0.00781 0.61783 -0.00122 0.60788 -0.01146 0.60325 C -0.01441 0.6007 -0.01754 0.59746 -0.02049 0.59491 C -0.0217 0.59375 -0.02431 0.59121 -0.02431 0.59121 C -0.02969 0.58079 -0.03542 0.57061 -0.03976 0.55903 C -0.04462 0.54607 -0.04566 0.53079 -0.05122 0.51806 C -0.05209 0.51598 -0.06042 0.49792 -0.06285 0.49399 C -0.06823 0.48496 -0.07466 0.47778 -0.07952 0.46852 C -0.0816 0.45903 -0.08525 0.44977 -0.08854 0.44098 C -0.09028 0.42709 -0.09462 0.41413 -0.09618 0.4 C -0.10087 0.35996 -0.10816 0.32038 -0.11285 0.28033 C -0.11493 0.22477 -0.12084 0.16528 -0.10122 0.11459 C -0.09914 0.10278 -0.09636 0.09167 -0.09358 0.08033 C -0.09202 0.07385 -0.08716 0.06158 -0.08716 0.06158 C -0.08525 0.05047 -0.0783 0.04306 -0.07309 0.03426 C -0.06493 0.02061 -0.06337 0.01482 -0.05122 0.0051 C -0.04688 0.00139 -0.04045 -0.00555 -0.03455 -0.00532 C -0.02292 -0.00416 -0.01146 -0.00162 1.94444E-6 -2.22222E-6 Z " pathEditMode="relative" ptsTypes="fffffffffffffffffffffffffffffffffffffffffffffffffffffffffffffffffffffffffffffffffffffffffffffffffffffffffffffffffffffffffffffffffff">
                                      <p:cBhvr>
                                        <p:cTn id="6" dur="6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ú valaši2"/>
          <p:cNvSpPr txBox="1">
            <a:spLocks/>
          </p:cNvSpPr>
          <p:nvPr/>
        </p:nvSpPr>
        <p:spPr>
          <a:xfrm>
            <a:off x="217639" y="559933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r>
              <a:rPr lang="cs-CZ" sz="2800" b="1" dirty="0" smtClean="0">
                <a:solidFill>
                  <a:srgbClr val="FF0000"/>
                </a:solidFill>
              </a:rPr>
              <a:t> Valaši, </a:t>
            </a: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přátelství bsah 2"/>
          <p:cNvSpPr txBox="1">
            <a:spLocks/>
          </p:cNvSpPr>
          <p:nvPr/>
        </p:nvSpPr>
        <p:spPr>
          <a:xfrm>
            <a:off x="6284610" y="558924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Přátelství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červená se sah 2"/>
          <p:cNvSpPr txBox="1">
            <a:spLocks/>
          </p:cNvSpPr>
          <p:nvPr/>
        </p:nvSpPr>
        <p:spPr>
          <a:xfrm>
            <a:off x="1205646" y="430148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Červená se line záře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217639" y="143013"/>
            <a:ext cx="2149393" cy="3636045"/>
            <a:chOff x="153514" y="160599"/>
            <a:chExt cx="2149393" cy="3636045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23" r="18364"/>
            <a:stretch/>
          </p:blipFill>
          <p:spPr bwMode="auto">
            <a:xfrm>
              <a:off x="153514" y="160599"/>
              <a:ext cx="2149393" cy="3636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až já pojedu1.wma">
              <a:hlinkClick r:id="" action="ppaction://media"/>
            </p:cNvPr>
            <p:cNvPicPr>
              <a:picLocks noChangeAspect="1"/>
            </p:cNvPicPr>
            <p:nvPr>
              <a:audioFile r:link="rId6"/>
              <p:extLst>
                <p:ext uri="{DAA4B4D4-6D71-4841-9C94-3DE7FCFB9230}">
                  <p14:media xmlns:p14="http://schemas.microsoft.com/office/powerpoint/2010/main" r:embed="rId5"/>
                </p:ext>
              </p:extLst>
            </p:nvPr>
          </p:nvPicPr>
          <p:blipFill>
            <a:blip r:embed="rId9"/>
            <a:stretch>
              <a:fillRect/>
            </a:stretch>
          </p:blipFill>
          <p:spPr>
            <a:xfrm>
              <a:off x="1417769" y="3278054"/>
              <a:ext cx="497817" cy="497817"/>
            </a:xfrm>
            <a:prstGeom prst="rect">
              <a:avLst/>
            </a:prstGeom>
            <a:solidFill>
              <a:srgbClr val="FFFF00"/>
            </a:solidFill>
          </p:spPr>
        </p:pic>
      </p:grpSp>
      <p:grpSp>
        <p:nvGrpSpPr>
          <p:cNvPr id="12" name="Skupina 11"/>
          <p:cNvGrpSpPr/>
          <p:nvPr/>
        </p:nvGrpSpPr>
        <p:grpSpPr>
          <a:xfrm>
            <a:off x="2626885" y="257938"/>
            <a:ext cx="3454880" cy="2226587"/>
            <a:chOff x="2626885" y="257938"/>
            <a:chExt cx="3454880" cy="2226587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993" b="17559"/>
            <a:stretch/>
          </p:blipFill>
          <p:spPr bwMode="auto">
            <a:xfrm>
              <a:off x="2626885" y="257938"/>
              <a:ext cx="3454880" cy="2226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bejvávalo1.wma">
              <a:hlinkClick r:id="" action="ppaction://media"/>
            </p:cNvPr>
            <p:cNvPicPr>
              <a:picLocks noChangeAspect="1"/>
            </p:cNvPicPr>
            <p:nvPr>
              <a:audioFile r:link="rId4"/>
              <p:extLst>
                <p:ext uri="{DAA4B4D4-6D71-4841-9C94-3DE7FCFB9230}">
                  <p14:media xmlns:p14="http://schemas.microsoft.com/office/powerpoint/2010/main" r:embed="rId3"/>
                </p:ext>
              </p:extLst>
            </p:nvPr>
          </p:nvPicPr>
          <p:blipFill>
            <a:blip r:embed="rId9"/>
            <a:stretch>
              <a:fillRect/>
            </a:stretch>
          </p:blipFill>
          <p:spPr>
            <a:xfrm>
              <a:off x="3045054" y="1961036"/>
              <a:ext cx="446826" cy="446826"/>
            </a:xfrm>
            <a:prstGeom prst="rect">
              <a:avLst/>
            </a:prstGeom>
            <a:solidFill>
              <a:srgbClr val="FFFF00"/>
            </a:solidFill>
          </p:spPr>
        </p:pic>
      </p:grpSp>
      <p:grpSp>
        <p:nvGrpSpPr>
          <p:cNvPr id="14" name="Skupina 13"/>
          <p:cNvGrpSpPr/>
          <p:nvPr/>
        </p:nvGrpSpPr>
        <p:grpSpPr>
          <a:xfrm>
            <a:off x="6329076" y="132825"/>
            <a:ext cx="2699271" cy="3625460"/>
            <a:chOff x="6444729" y="-6571"/>
            <a:chExt cx="2699271" cy="362546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91" r="10456"/>
            <a:stretch/>
          </p:blipFill>
          <p:spPr bwMode="auto">
            <a:xfrm>
              <a:off x="6444729" y="-6571"/>
              <a:ext cx="2699271" cy="3625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bratře kubo1.wma">
              <a:hlinkClick r:id="" action="ppaction://media"/>
            </p:cNvPr>
            <p:cNvPicPr>
              <a:picLocks noChangeAspect="1"/>
            </p:cNvPicPr>
            <p:nvPr>
              <a:audi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9"/>
            <a:stretch>
              <a:fillRect/>
            </a:stretch>
          </p:blipFill>
          <p:spPr>
            <a:xfrm>
              <a:off x="7401048" y="2758761"/>
              <a:ext cx="555328" cy="555328"/>
            </a:xfrm>
            <a:prstGeom prst="rect">
              <a:avLst/>
            </a:prstGeom>
            <a:solidFill>
              <a:srgbClr val="FFFF00"/>
            </a:solidFill>
          </p:spPr>
        </p:pic>
      </p:grpSp>
      <p:sp>
        <p:nvSpPr>
          <p:cNvPr id="6" name="bratře kuboo obsah 2"/>
          <p:cNvSpPr txBox="1">
            <a:spLocks/>
          </p:cNvSpPr>
          <p:nvPr/>
        </p:nvSpPr>
        <p:spPr>
          <a:xfrm>
            <a:off x="3239288" y="559933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Bratře Kubo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bejvávalo 2"/>
          <p:cNvSpPr txBox="1">
            <a:spLocks/>
          </p:cNvSpPr>
          <p:nvPr/>
        </p:nvSpPr>
        <p:spPr>
          <a:xfrm>
            <a:off x="2876789" y="2996952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Bejvávalo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přátelství bsah 2"/>
          <p:cNvSpPr txBox="1">
            <a:spLocks/>
          </p:cNvSpPr>
          <p:nvPr/>
        </p:nvSpPr>
        <p:spPr>
          <a:xfrm>
            <a:off x="4951887" y="430148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Až já pojedu přes ten les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8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" fill="hold">
                      <p:stCondLst>
                        <p:cond delay="0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67362E-19 C 0.021 -0.00857 0.05399 -0.00232 0.07708 0.00694 C 0.09288 0.02129 0.11388 0.02083 0.1309 0.03264 C 0.14131 0.03981 0.15017 0.05046 0.16041 0.05833 C 0.17239 0.06759 0.15399 0.04953 0.16927 0.06342 C 0.17864 0.07199 0.18767 0.08264 0.19878 0.08727 C 0.21284 0.10023 0.22291 0.10972 0.23333 0.12824 C 0.23524 0.13541 0.23819 0.14236 0.24114 0.14884 C 0.2427 0.15231 0.24618 0.15902 0.24618 0.15902 C 0.24878 0.17083 0.2519 0.18125 0.25399 0.19328 C 0.25763 0.21481 0.25885 0.23727 0.26423 0.25833 C 0.26701 0.29652 0.27204 0.33796 0.26284 0.37453 C 0.25885 0.39051 0.24027 0.40555 0.23072 0.41551 C 0.21979 0.42731 0.20868 0.43865 0.19739 0.44977 C 0.19097 0.45625 0.18611 0.46458 0.17812 0.46852 C 0.16145 0.47685 0.14201 0.47916 0.12447 0.48564 C 0.0868 0.48495 0.0493 0.48495 0.01163 0.48379 C -0.02379 0.48287 -0.05452 0.44259 -0.08577 0.42569 C -0.09688 0.41134 -0.10938 0.39884 -0.12171 0.38634 C -0.1224 0.38564 -0.13125 0.37708 -0.13195 0.37615 C -0.14358 0.36064 -0.15244 0.34213 -0.16407 0.32662 C -0.16615 0.31435 -0.17188 0.30254 -0.17553 0.29074 C -0.17744 0.2699 -0.18247 0.25 -0.18455 0.22916 C -0.18369 0.19861 -0.18386 0.15231 -0.17292 0.12314 C -0.17136 0.1125 -0.16719 0.10463 -0.16268 0.09583 C -0.15851 0.0875 -0.15521 0.07847 -0.15122 0.07014 C -0.14688 0.06064 -0.13941 0.05092 -0.13334 0.04282 C -0.13073 0.03333 -0.13351 0.04143 -0.12691 0.03078 C -0.12188 0.02268 -0.11632 0.01365 -0.11146 0.00532 C -0.10678 -0.00255 -0.10608 -0.00857 -0.09862 -0.01181 C -0.09046 -0.02269 -0.08143 -0.03102 -0.07292 -0.04098 C -0.06719 -0.04769 -0.06459 -0.05486 -0.05764 -0.05811 C -0.05469 -0.06366 -0.0474 -0.07338 -0.0474 -0.07338 C -0.04584 -0.07917 -0.0448 -0.0838 -0.04219 -0.08889 C -0.03629 -0.11343 -0.03837 -0.12639 -0.03837 -0.15718 " pathEditMode="relative" ptsTypes="ffffffffffffffffffffffffffffffffff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25 0.00579 -0.01336 0.00695 -0.02048 0.01042 C -0.07309 0.00973 -0.12552 0.00973 -0.17812 0.00857 C -0.19496 0.00811 -0.21284 -0.00324 -0.22951 -0.00671 C -0.23489 -0.01041 -0.24045 -0.01226 -0.24618 -0.01527 C -0.24739 -0.01689 -0.24878 -0.01851 -0.25 -0.02037 C -0.25104 -0.02199 -0.25156 -0.02384 -0.2526 -0.02546 C -0.25503 -0.02916 -0.26024 -0.03588 -0.26024 -0.03588 C -0.26198 -0.04305 -0.26336 -0.05 -0.26666 -0.05625 C -0.26927 -0.07916 -0.26996 -0.10277 -0.26406 -0.12476 C -0.26284 -0.13495 -0.26215 -0.14699 -0.25764 -0.15555 C -0.25642 -0.16064 -0.25555 -0.16689 -0.2526 -0.17083 C -0.24201 -0.18541 -0.25625 -0.16134 -0.24479 -0.17939 C -0.23923 -0.18842 -0.246 -0.18125 -0.23836 -0.18796 C -0.23541 -0.19421 -0.23333 -0.19444 -0.22812 -0.19652 C -0.21423 -0.21064 -0.19618 -0.21226 -0.17951 -0.21527 C -0.15086 -0.21481 -0.12222 -0.21481 -0.09357 -0.21365 C -0.08177 -0.21319 -0.0684 -0.20671 -0.05642 -0.20509 C -0.025 -0.19398 0.00764 -0.18564 0.03976 -0.17939 C 0.05157 -0.17708 0.0625 -0.17106 0.07431 -0.16921 C 0.0842 -0.16481 0.07934 -0.16643 0.08854 -0.16412 C 0.09879 -0.15856 0.11302 -0.15416 0.12431 -0.15208 C 0.13455 -0.14814 0.13976 -0.14676 0.15122 -0.14513 C 0.16337 -0.14143 0.17309 -0.13819 0.18594 -0.13657 C 0.20035 -0.13194 0.21493 -0.12777 0.22952 -0.12476 C 0.24202 -0.11921 0.25348 -0.11597 0.26667 -0.11435 C 0.27726 -0.11111 0.28802 -0.10926 0.29879 -0.10763 C 0.31875 -0.10856 0.33507 -0.10833 0.35382 -0.11435 C 0.36285 -0.12245 0.3599 -0.11782 0.36407 -0.12638 C 0.36459 -0.1287 0.36511 -0.13101 0.36545 -0.13333 C 0.36632 -0.13796 0.36789 -0.14699 0.36789 -0.14699 C 0.36754 -0.15717 0.36736 -0.16759 0.36667 -0.17777 C 0.36632 -0.18356 0.36025 -0.19305 0.36025 -0.19305 C 0.35816 -0.20208 0.35348 -0.20509 0.3474 -0.20856 C 0.33629 -0.21504 0.32604 -0.21828 0.31407 -0.22037 C 0.29427 -0.22754 0.27396 -0.23263 0.25643 -0.24768 C 0.25209 -0.26666 0.25469 -0.28472 0.26667 -0.2956 C 0.26997 -0.30949 0.28351 -0.31226 0.29236 -0.31782 " pathEditMode="relative" ptsTypes="fffffffffffffff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677 0.00625 0.01094 0.02014 0.01667 0.02916 C 0.0342 0.05694 0.05017 0.09213 0.0783 0.10092 C 0.23281 0.09907 0.16302 0.10486 0.22049 0.09583 C 0.22431 0.09444 0.22847 0.09421 0.23212 0.09236 C 0.23351 0.09166 0.23455 0.08981 0.23594 0.08889 C 0.2375 0.08796 0.23924 0.08773 0.24097 0.08727 C 0.25087 0.0787 0.2559 0.06875 0.26285 0.05648 C 0.26441 0.05 0.26649 0.0449 0.26927 0.03935 C 0.27187 0.02453 0.27535 0.00972 0.2783 -0.0051 C 0.27934 -0.01875 0.28142 -0.03125 0.28333 -0.04445 C 0.2816 -0.08542 0.27951 -0.13195 0.26545 -0.16922 C 0.26215 -0.18912 0.25278 -0.20602 0.24878 -0.2257 C 0.24618 -0.23797 0.24358 -0.2507 0.23854 -0.26158 C 0.23767 -0.26621 0.23733 -0.27084 0.23594 -0.27523 C 0.23455 -0.2794 0.23212 -0.28287 0.23073 -0.28704 C 0.22674 -0.29977 0.23316 -0.28334 0.2283 -0.3007 C 0.22778 -0.30278 0.22639 -0.30417 0.22569 -0.30602 C 0.22361 -0.31135 0.22378 -0.3176 0.22187 -0.32292 C 0.21667 -0.33704 0.21233 -0.35139 0.20521 -0.36412 C 0.20156 -0.37778 0.19392 -0.38889 0.18715 -0.4 C 0.1842 -0.40463 0.1816 -0.41111 0.1783 -0.41528 C 0.16701 -0.42917 0.15312 -0.44121 0.13976 -0.45116 C 0.13351 -0.45579 0.12587 -0.45764 0.11927 -0.46158 C 0.11111 -0.46621 0.10469 -0.47223 0.09618 -0.47523 C 0.09132 -0.4794 0.08802 -0.48056 0.08212 -0.48195 C 0.07413 -0.48727 0.06632 -0.49167 0.05764 -0.49398 C 0.05 -0.49838 0.04444 -0.49931 0.03594 -0.5007 C -0.04514 -0.54005 -0.13681 -0.50718 -0.22309 -0.50764 C -0.23194 -0.51135 -0.23924 -0.5132 -0.24861 -0.51459 C -0.26302 -0.51898 -0.2776 -0.52385 -0.29236 -0.52639 C -0.30052 -0.53033 -0.30781 -0.53195 -0.31667 -0.53334 C -0.32587 -0.53727 -0.33368 -0.53889 -0.34358 -0.54005 C -0.35226 -0.54422 -0.36007 -0.54561 -0.36927 -0.54699 C -0.38802 -0.55301 -0.40764 -0.55926 -0.42691 -0.56227 C -0.43733 -0.56598 -0.43785 -0.56551 -0.45122 -0.56412 C -0.45382 -0.56181 -0.45642 -0.55949 -0.45903 -0.55718 C -0.46007 -0.55625 -0.47951 -0.55255 -0.48455 -0.55047 C -0.48889 -0.54653 -0.48733 -0.54838 -0.48976 -0.54514 " pathEditMode="relative" ptsTypes="ffffffffffffffffffffffffffffffffffffffA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6" grpId="0" animBg="1"/>
      <p:bldP spid="5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ž jááááááááál pro obsah 2"/>
          <p:cNvSpPr>
            <a:spLocks noGrp="1"/>
          </p:cNvSpPr>
          <p:nvPr>
            <p:ph idx="1"/>
          </p:nvPr>
        </p:nvSpPr>
        <p:spPr>
          <a:xfrm>
            <a:off x="145008" y="2373322"/>
            <a:ext cx="3600401" cy="1008112"/>
          </a:xfr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Až já pojedu přes ten les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bejvávaloro obsah 2"/>
          <p:cNvSpPr txBox="1">
            <a:spLocks/>
          </p:cNvSpPr>
          <p:nvPr/>
        </p:nvSpPr>
        <p:spPr>
          <a:xfrm>
            <a:off x="145008" y="317168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Bejvávalo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brrrrrrrrrrrrrrrro obsah 2"/>
          <p:cNvSpPr txBox="1">
            <a:spLocks/>
          </p:cNvSpPr>
          <p:nvPr/>
        </p:nvSpPr>
        <p:spPr>
          <a:xfrm>
            <a:off x="6156176" y="321611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Bratře Kubo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5603" b="7234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761" b="21815"/>
          <a:stretch/>
        </p:blipFill>
        <p:spPr bwMode="auto">
          <a:xfrm>
            <a:off x="2692398" y="1844824"/>
            <a:ext cx="4821138" cy="2816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7977" b="73211" l="10000" r="90000">
                        <a14:foregroundMark x1="21846" y1="66154" x2="21846" y2="6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323" b="21134"/>
          <a:stretch/>
        </p:blipFill>
        <p:spPr bwMode="auto">
          <a:xfrm>
            <a:off x="1705603" y="4005064"/>
            <a:ext cx="5476161" cy="3096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692398" y="-93222"/>
            <a:ext cx="3735460" cy="2767283"/>
            <a:chOff x="2867207" y="-30832"/>
            <a:chExt cx="3735460" cy="276728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20834" b="80099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26" b="12492"/>
            <a:stretch/>
          </p:blipFill>
          <p:spPr bwMode="auto">
            <a:xfrm>
              <a:off x="2867207" y="-30832"/>
              <a:ext cx="3735460" cy="2767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přátelství1.wma">
              <a:hlinkClick r:id="" action="ppaction://media"/>
            </p:cNvPr>
            <p:cNvPicPr>
              <a:picLocks noChangeAspect="1"/>
            </p:cNvPicPr>
            <p:nvPr>
              <a:audioFile r:link="rId6"/>
              <p:extLst>
                <p:ext uri="{DAA4B4D4-6D71-4841-9C94-3DE7FCFB9230}">
                  <p14:media xmlns:p14="http://schemas.microsoft.com/office/powerpoint/2010/main" r:embed="rId5"/>
                </p:ext>
              </p:extLst>
            </p:nvPr>
          </p:nvPicPr>
          <p:blipFill>
            <a:blip r:embed="rId14"/>
            <a:stretch>
              <a:fillRect/>
            </a:stretch>
          </p:blipFill>
          <p:spPr>
            <a:xfrm>
              <a:off x="5279428" y="1807093"/>
              <a:ext cx="403485" cy="403485"/>
            </a:xfrm>
            <a:prstGeom prst="rect">
              <a:avLst/>
            </a:prstGeom>
            <a:solidFill>
              <a:srgbClr val="FF0000"/>
            </a:solidFill>
          </p:spPr>
        </p:pic>
      </p:grpSp>
      <p:pic>
        <p:nvPicPr>
          <p:cNvPr id="10" name="červená se line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25636" y="3762965"/>
            <a:ext cx="490380" cy="49038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8" name="pro očervená se linebsah 2"/>
          <p:cNvSpPr txBox="1">
            <a:spLocks/>
          </p:cNvSpPr>
          <p:nvPr/>
        </p:nvSpPr>
        <p:spPr>
          <a:xfrm>
            <a:off x="6092298" y="2348880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Červená se line záře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1" name="dú valaši1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168944" y="5949280"/>
            <a:ext cx="484712" cy="484712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7" name="přátelstvíah 2"/>
          <p:cNvSpPr txBox="1">
            <a:spLocks/>
          </p:cNvSpPr>
          <p:nvPr/>
        </p:nvSpPr>
        <p:spPr>
          <a:xfrm>
            <a:off x="6187752" y="4781201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Přátelství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dú valaši"/>
          <p:cNvSpPr txBox="1">
            <a:spLocks/>
          </p:cNvSpPr>
          <p:nvPr/>
        </p:nvSpPr>
        <p:spPr>
          <a:xfrm>
            <a:off x="126425" y="4781201"/>
            <a:ext cx="2842477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r>
              <a:rPr lang="cs-CZ" sz="2800" b="1" dirty="0" smtClean="0">
                <a:solidFill>
                  <a:srgbClr val="FF0000"/>
                </a:solidFill>
              </a:rPr>
              <a:t> Valaši, </a:t>
            </a: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14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9408E-6 C 0.01059 0.00463 0.02119 0.00995 0.03195 0.01342 C 0.04323 0.02359 0.04636 0.03955 0.05365 0.05389 C 0.06042 0.0821 0.05695 0.09783 0.03768 0.10986 C 0.02987 0.12003 0.02066 0.12165 0.01025 0.12512 C -0.04201 0.1235 -0.03802 0.12419 -0.071 0.11934 C -0.08593 0.11471 -0.10104 0.11217 -0.11597 0.10801 C -0.13194 0.10338 -0.14739 0.0976 -0.16371 0.09459 C -0.17361 0.08997 -0.16284 0.09459 -0.18107 0.09066 C -0.18836 0.08904 -0.19548 0.08627 -0.20277 0.08488 C -0.2085 0.08234 -0.21458 0.08141 -0.22031 0.0791 C -0.23333 0.07401 -0.246 0.06707 -0.25954 0.0636 C -0.26302 0.06106 -0.2677 0.0606 -0.271 0.05782 C -0.27326 0.05597 -0.27447 0.05227 -0.27673 0.05019 C -0.28038 0.04695 -0.28524 0.04649 -0.28836 0.04233 C -0.29392 0.03493 -0.29097 0.03816 -0.29704 0.03261 C -0.30503 0.01203 -0.31475 -0.0074 -0.32604 -0.0252 C -0.33142 -0.03353 -0.33454 -0.04162 -0.34201 -0.04648 C -0.34687 -0.05619 -0.35416 -0.06059 -0.36076 -0.06776 C -0.36197 -0.06914 -0.37586 -0.08765 -0.37829 -0.09088 C -0.3901 -0.10661 -0.40416 -0.11956 -0.41736 -0.13321 C -0.42708 -0.14315 -0.4427 -0.14986 -0.45364 -0.15818 C -0.46458 -0.16674 -0.47638 -0.17391 -0.48697 -0.18339 C -0.496 -0.19172 -0.50364 -0.19981 -0.51441 -0.20259 C -0.52378 -0.21184 -0.5335 -0.22201 -0.54496 -0.22571 C -0.55416 -0.23496 -0.56562 -0.23774 -0.57673 -0.24121 C -0.59253 -0.24005 -0.60277 -0.2419 -0.61597 -0.23358 C -0.6217 -0.22571 -0.62552 -0.21739 -0.63333 -0.21415 C -0.63802 -0.20791 -0.64305 -0.20305 -0.64774 -0.1968 C -0.65225 -0.17507 -0.64357 -0.15633 -0.63472 -0.13899 C -0.63333 -0.13621 -0.62899 -0.12719 -0.62743 -0.12557 C -0.62083 -0.11887 -0.61111 -0.1117 -0.60277 -0.10823 C -0.59652 -0.10245 -0.58941 -0.1006 -0.58263 -0.09667 C -0.57256 -0.09112 -0.56284 -0.08395 -0.55208 -0.08117 C -0.54322 -0.07308 -0.52812 -0.07192 -0.51736 -0.06961 C -0.50399 -0.06359 -0.49079 -0.06013 -0.47673 -0.05804 C -0.43958 -0.04602 -0.34079 -0.0555 -0.30868 -0.05619 C -0.29184 -0.05989 -0.27621 -0.07053 -0.26093 -0.07932 C -0.25329 -0.08348 -0.24236 -0.08395 -0.23472 -0.0851 C -0.21475 -0.09158 -0.19548 -0.1006 -0.17534 -0.10638 C -0.16753 -0.10869 -0.15069 -0.10962 -0.14513 -0.11008 C -0.12708 -0.11355 -0.1092 -0.11771 -0.09131 -0.12164 C -0.08125 -0.12627 -0.07118 -0.12627 -0.06076 -0.12927 C -0.04843 -0.13321 -0.0368 -0.13876 -0.02465 -0.14269 C -0.0177 -0.14731 -0.01024 -0.15124 -0.00277 -0.15425 C 0.00174 -0.15841 0.00678 -0.16258 0.01164 -0.16581 C 0.01771 -0.16975 0.01494 -0.16558 0.02171 -0.1716 C 0.02917 -0.1783 0.0349 -0.18732 0.04358 -0.19102 C 0.06337 -0.21739 0.08768 -0.23936 0.1 -0.27405 C 0.10365 -0.30527 0.1007 -0.33094 0.08125 -0.34921 C 0.07535 -0.35476 0.07066 -0.36008 0.06389 -0.36285 C 0.05591 -0.36979 0.04844 -0.37257 0.03924 -0.37442 C 0.02431 -0.38413 -0.00295 -0.38714 -0.01875 -0.3876 C -0.0651 -0.38876 -0.11163 -0.38899 -0.15798 -0.38968 C -0.24097 -0.395 -0.32413 -0.3913 -0.40729 -0.39546 C -0.43871 -0.40217 -0.46979 -0.41443 -0.50138 -0.41859 C -0.51267 -0.42206 -0.52378 -0.4253 -0.53472 -0.43015 C -0.54496 -0.43478 -0.55295 -0.44264 -0.56371 -0.44565 C -0.56996 -0.45143 -0.57725 -0.45328 -0.58402 -0.45721 C -0.596 -0.46415 -0.60607 -0.47571 -0.61736 -0.48427 C -0.62291 -0.48843 -0.625 -0.4882 -0.63038 -0.49398 C -0.63402 -0.49815 -0.64062 -0.5074 -0.64062 -0.50717 C -0.6434 -0.51942 -0.65156 -0.52775 -0.65642 -0.53839 C -0.6559 -0.54417 -0.65625 -0.55018 -0.65503 -0.55573 C -0.6526 -0.5666 -0.63715 -0.56938 -0.63038 -0.57308 C -0.62361 -0.57238 -0.61684 -0.57215 -0.61006 -0.571 C -0.6052 -0.5703 -0.59566 -0.56729 -0.59566 -0.56706 C -0.58333 -0.55897 -0.58194 -0.55804 -0.56805 -0.55573 C -0.55868 -0.55134 -0.54756 -0.54972 -0.53767 -0.54787 C -0.53194 -0.54509 -0.52743 -0.5407 -0.5217 -0.53839 C -0.51649 -0.53376 -0.5118 -0.53237 -0.50572 -0.53052 C -0.50486 -0.52983 -0.4901 -0.52081 -0.48975 -0.52081 C -0.47829 -0.5185 -0.45503 -0.51711 -0.45503 -0.51688 C -0.446 -0.51272 -0.43923 -0.51248 -0.42899 -0.51133 C -0.41354 -0.51202 -0.39809 -0.51202 -0.38263 -0.51318 C -0.37812 -0.51341 -0.37638 -0.51572 -0.37239 -0.51711 C -0.36857 -0.5185 -0.36076 -0.52081 -0.36076 -0.52058 C -0.35607 -0.52497 -0.35121 -0.52659 -0.34635 -0.53052 C -0.33854 -0.537 -0.33107 -0.54394 -0.32309 -0.54995 C -0.31753 -0.55411 -0.31493 -0.56082 -0.30868 -0.56336 C -0.30347 -0.57678 -0.30138 -0.57192 -0.30138 -0.58857 C -0.28194 -0.5858 -0.28697 -0.58857 -0.27534 -0.57308 C -0.27378 -0.56637 -0.27118 -0.56036 -0.26944 -0.55365 C -0.26996 -0.53769 -0.27013 -0.5215 -0.271 -0.50555 C -0.27204 -0.48797 -0.29357 -0.47803 -0.30434 -0.47456 C -0.30572 -0.47317 -0.30711 -0.47155 -0.30868 -0.47063 C -0.31145 -0.46901 -0.31736 -0.46692 -0.31736 -0.46669 C -0.32708 -0.45814 -0.32343 -0.4623 -0.32899 -0.45536 L -0.32899 -0.46877 " pathEditMode="relative" rAng="0" ptsTypes="fffffffffffffffffffffffffffffffffffffffffffffffffffffffffffffffffffffffffffffffffffffffAA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39" y="-23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27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37558E-6 C 0.00226 0.02845 -1.38889E-6 0.02405 0.0217 0.02128 C 0.03038 0.01758 0.02674 0.00833 0.03195 -0.00185 C 0.0342 -0.01133 0.03906 -0.01896 0.04358 -0.02683 C 0.04653 -0.04301 0.05087 -0.06128 0.05799 -0.07516 C 0.06129 -0.09459 0.05955 -0.08695 0.06233 -0.09829 C 0.06702 -0.14477 0.06979 -0.20559 0.04792 -0.24699 C 0.04427 -0.25393 0.0382 -0.25578 0.03333 -0.26064 C 0.02396 -0.26966 0.0158 -0.27821 0.00434 -0.28168 C -0.01302 -0.29348 -0.03194 -0.29949 -0.0493 -0.31082 C -0.06042 -0.31799 -0.07309 -0.32632 -0.08542 -0.33002 C -0.11701 -0.33973 -0.14878 -0.34621 -0.18107 -0.35129 C -0.34288 -0.35014 -0.37656 -0.36031 -0.48107 -0.34366 C -0.48698 -0.34158 -0.49149 -0.33834 -0.49705 -0.3358 C -0.51337 -0.3284 -0.50347 -0.33557 -0.51597 -0.32817 C -0.52378 -0.32354 -0.5309 -0.31753 -0.53906 -0.31452 C -0.54566 -0.30897 -0.55278 -0.30458 -0.55937 -0.29926 C -0.56753 -0.29278 -0.57396 -0.28399 -0.58107 -0.2759 C -0.58854 -0.26711 -0.5967 -0.25578 -0.60278 -0.24514 C -0.61024 -0.23196 -0.60087 -0.24144 -0.61007 -0.23358 C -0.61319 -0.22178 -0.62031 -0.20837 -0.62604 -0.19866 C -0.63264 -0.17114 -0.64201 -0.14477 -0.6493 -0.11771 C -0.65139 -0.10083 -0.65451 -0.08418 -0.65798 -0.06753 C -0.65937 -0.0451 -0.66146 -0.02104 -0.66805 -4.37558E-6 C -0.67101 0.02058 -0.67378 0.04117 -0.67673 0.06198 C -0.67569 0.10153 -0.67569 0.14478 -0.66232 0.18155 C -0.65798 0.2086 -0.64757 0.23289 -0.63767 0.25694 C -0.62899 0.27822 -0.63732 0.25833 -0.63038 0.28192 C -0.62413 0.30342 -0.61371 0.32262 -0.60278 0.33996 C -0.59201 0.35685 -0.58368 0.37836 -0.56805 0.38807 C -0.55972 0.40426 -0.53628 0.4179 -0.52309 0.42669 C -0.52014 0.42854 -0.51701 0.43016 -0.51441 0.43247 C -0.51146 0.43502 -0.50885 0.43825 -0.50573 0.44033 C -0.48125 0.45675 -0.50625 0.43594 -0.48403 0.4519 C -0.475 0.45837 -0.46632 0.46624 -0.45642 0.47109 C -0.4467 0.47572 -0.43698 0.47919 -0.42743 0.48474 C -0.42153 0.48821 -0.41614 0.49376 -0.41007 0.4963 C -0.39618 0.50231 -0.38107 0.50879 -0.36667 0.5118 C -0.36319 0.51249 -0.35989 0.51295 -0.35642 0.51365 C -0.35017 0.5148 -0.33767 0.51758 -0.33767 0.51758 C -0.27535 0.5155 -0.28767 0.51781 -0.2493 0.50786 C -0.24548 0.50532 -0.2408 0.50416 -0.23767 0.5 C -0.23628 0.49815 -0.23507 0.49584 -0.23333 0.49422 C -0.22673 0.48821 -0.22743 0.4933 -0.2217 0.48474 C -0.21875 0.48034 -0.21441 0.47132 -0.21163 0.46531 C -0.20989 0.45652 -0.20642 0.44912 -0.20434 0.44033 C -0.20469 0.41305 -0.19739 0.32956 -0.21302 0.2877 C -0.21458 0.27706 -0.2158 0.27058 -0.2217 0.26272 C -0.2243 0.25162 -0.22101 0.26157 -0.22743 0.25301 C -0.23489 0.24306 -0.225 0.25116 -0.23472 0.23959 C -0.23837 0.2352 -0.24722 0.22618 -0.25208 0.2241 C -0.25347 0.22271 -0.25486 0.22132 -0.25642 0.22017 C -0.25781 0.21924 -0.25937 0.21924 -0.26076 0.21832 C -0.26962 0.21115 -0.27257 0.20606 -0.28264 0.20282 C -0.29253 0.19612 -0.30382 0.19172 -0.31302 0.1834 C -0.31771 0.17391 -0.31927 0.17045 -0.3217 0.16027 C -0.32222 0.15449 -0.32309 0.14293 -0.32309 0.14293 " pathEditMode="relative" ptsTypes="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4 0.00671 C 0.01563 -0.00948 0.01528 -0.01642 0.01163 -0.02983 C 0.00886 -0.06476 0.0033 -0.10222 -0.00712 -0.13414 C -0.0125 -0.15079 -0.01545 -0.16744 -0.02309 -0.18247 C -0.03594 -0.23358 -0.05312 -0.28238 -0.06649 -0.33303 C -0.06892 -0.35407 -0.06996 -0.37049 -0.07083 -0.39292 C -0.07031 -0.40958 -0.07031 -0.42646 -0.06944 -0.44311 C -0.0684 -0.46415 -0.06024 -0.48774 -0.04774 -0.50093 C -0.04444 -0.5044 -0.04167 -0.50948 -0.0375 -0.51064 C -0.02014 -0.51526 -0.00278 -0.52128 0.01458 -0.52613 C 0.02986 -0.53631 0.05139 -0.5377 0.06823 -0.53955 C 0.10295 -0.53839 0.13785 -0.53747 0.17257 -0.53585 C 0.19306 -0.53492 0.21181 -0.52313 0.23195 -0.52035 C 0.24271 -0.51457 0.25417 -0.50786 0.26528 -0.50301 C 0.28108 -0.49607 0.26406 -0.50648 0.27986 -0.49723 C 0.29462 -0.48867 0.31059 -0.4815 0.32483 -0.47202 C 0.33438 -0.46554 0.33906 -0.46323 0.34931 -0.46045 C 0.35278 -0.45745 0.3559 -0.45352 0.35955 -0.45074 C 0.37257 -0.4408 0.35156 -0.46277 0.37118 -0.44311 C 0.37778 -0.43663 0.3849 -0.42923 0.39271 -0.42576 C 0.39392 -0.42461 0.40104 -0.41721 0.40295 -0.41605 C 0.4099 -0.41143 0.40521 -0.41767 0.41302 -0.41027 C 0.4224 -0.40148 0.41215 -0.40611 0.42326 -0.40264 C 0.42951 -0.39038 0.43889 -0.38229 0.44792 -0.3735 C 0.45226 -0.3691 0.45938 -0.3654 0.4625 -0.36008 C 0.4691 -0.34852 0.47778 -0.33858 0.48264 -0.32539 C 0.48472 -0.32008 0.48559 -0.3136 0.48715 -0.30805 C 0.48594 -0.28238 0.48507 -0.27475 0.48125 -0.25393 C 0.48177 -0.23589 0.47865 -0.21624 0.4842 -0.19982 C 0.48837 -0.1871 0.50208 -0.17507 0.51163 -0.17091 C 0.51962 -0.16374 0.52882 -0.16605 0.53767 -0.16304 C 0.54948 -0.15911 0.56059 -0.15403 0.57257 -0.15148 C 0.58854 -0.14454 0.60556 -0.14131 0.62188 -0.13622 C 0.63403 -0.13691 0.64618 -0.13645 0.65816 -0.13807 C 0.66632 -0.13922 0.67326 -0.14639 0.67986 -0.15148 C 0.70156 -0.16836 0.72257 -0.1834 0.74063 -0.20745 C 0.74479 -0.213 0.7474 -0.2241 0.75087 -0.23081 C 0.75261 -0.24237 0.75451 -0.25393 0.7566 -0.2655 C 0.75573 -0.30666 0.75695 -0.33973 0.74792 -0.37743 C 0.74549 -0.40171 0.73698 -0.426 0.72761 -0.44704 C 0.725 -0.46092 0.71493 -0.46716 0.7059 -0.47387 C 0.69392 -0.48266 0.67379 -0.49954 0.65955 -0.50301 C 0.65174 -0.50694 0.64392 -0.51272 0.63629 -0.51642 C 0.60382 -0.53215 0.56979 -0.5407 0.53611 -0.55111 C 0.5257 -0.55042 0.51406 -0.55366 0.50451 -0.54741 C 0.49497 -0.54094 0.49601 -0.53932 0.48993 -0.53192 C 0.48576 -0.52706 0.48073 -0.52336 0.47691 -0.51827 C 0.46927 -0.5081 0.46302 -0.49514 0.4566 -0.48358 C 0.45486 -0.47618 0.45122 -0.47086 0.44792 -0.46439 C 0.44601 -0.45375 0.44201 -0.4445 0.43785 -0.43525 C 0.4342 -0.41952 0.43021 -0.40749 0.42483 -0.39292 C 0.42309 -0.3883 0.42136 -0.37604 0.42049 -0.3735 C 0.41979 -0.37142 0.4184 -0.3698 0.41754 -0.36772 C 0.41615 -0.36471 0.41545 -0.36147 0.41458 -0.35823 C 0.4066 -0.32609 0.40504 -0.29186 0.39722 -0.25971 C 0.39497 -0.23705 0.39583 -0.21184 0.38993 -0.1901 C 0.3849 -0.14847 0.40052 -0.03215 0.37552 0.02035 C 0.37309 0.03215 0.3691 0.04625 0.3625 0.05504 C 0.36024 0.06337 0.3566 0.0703 0.35382 0.07817 C 0.34757 0.09436 0.34826 0.11748 0.33629 0.12835 C 0.33542 0.1302 0.3342 0.13205 0.33351 0.13413 C 0.33177 0.13876 0.33195 0.14246 0.33195 0.13807 " pathEditMode="relative" rAng="0" ptsTypes="fffffffffffffffffffffffffffffffffffffffffffffffffffffffffffffA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52" y="-21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2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  <p:bldP spid="8" grpId="0" animBg="1"/>
      <p:bldP spid="7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8187" y="219933"/>
            <a:ext cx="4307579" cy="924475"/>
          </a:xfr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bg2">
                <a:lumMod val="75000"/>
              </a:schemeClr>
            </a:solidFill>
          </a:ln>
          <a:scene3d>
            <a:camera prst="perspectiveFront"/>
            <a:lightRig rig="threePt" dir="t"/>
          </a:scene3d>
        </p:spPr>
        <p:txBody>
          <a:bodyPr/>
          <a:lstStyle/>
          <a:p>
            <a:pPr algn="ctr"/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KÁNON</a:t>
            </a:r>
            <a:endParaRPr lang="cs-CZ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jkocandrlova\AppData\Local\Microsoft\Windows\Temporary Internet Files\Content.IE5\JHJUVUO9\MC90039097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1791310" cy="152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kocandrlova\AppData\Local\Microsoft\Windows\Temporary Internet Files\Content.IE5\JHJUVUO9\MC900390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967" y="5172238"/>
            <a:ext cx="1791310" cy="152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olný tvar 6"/>
          <p:cNvSpPr/>
          <p:nvPr/>
        </p:nvSpPr>
        <p:spPr>
          <a:xfrm>
            <a:off x="900885" y="4293096"/>
            <a:ext cx="987477" cy="1214117"/>
          </a:xfrm>
          <a:custGeom>
            <a:avLst/>
            <a:gdLst>
              <a:gd name="connsiteX0" fmla="*/ 0 w 706582"/>
              <a:gd name="connsiteY0" fmla="*/ 803564 h 803564"/>
              <a:gd name="connsiteX1" fmla="*/ 69273 w 706582"/>
              <a:gd name="connsiteY1" fmla="*/ 734291 h 803564"/>
              <a:gd name="connsiteX2" fmla="*/ 110836 w 706582"/>
              <a:gd name="connsiteY2" fmla="*/ 678873 h 803564"/>
              <a:gd name="connsiteX3" fmla="*/ 166254 w 706582"/>
              <a:gd name="connsiteY3" fmla="*/ 637310 h 803564"/>
              <a:gd name="connsiteX4" fmla="*/ 180109 w 706582"/>
              <a:gd name="connsiteY4" fmla="*/ 595746 h 803564"/>
              <a:gd name="connsiteX5" fmla="*/ 277091 w 706582"/>
              <a:gd name="connsiteY5" fmla="*/ 512619 h 803564"/>
              <a:gd name="connsiteX6" fmla="*/ 346364 w 706582"/>
              <a:gd name="connsiteY6" fmla="*/ 443346 h 803564"/>
              <a:gd name="connsiteX7" fmla="*/ 415636 w 706582"/>
              <a:gd name="connsiteY7" fmla="*/ 360219 h 803564"/>
              <a:gd name="connsiteX8" fmla="*/ 457200 w 706582"/>
              <a:gd name="connsiteY8" fmla="*/ 332510 h 803564"/>
              <a:gd name="connsiteX9" fmla="*/ 498764 w 706582"/>
              <a:gd name="connsiteY9" fmla="*/ 277091 h 803564"/>
              <a:gd name="connsiteX10" fmla="*/ 554182 w 706582"/>
              <a:gd name="connsiteY10" fmla="*/ 193964 h 803564"/>
              <a:gd name="connsiteX11" fmla="*/ 595745 w 706582"/>
              <a:gd name="connsiteY11" fmla="*/ 138546 h 803564"/>
              <a:gd name="connsiteX12" fmla="*/ 651164 w 706582"/>
              <a:gd name="connsiteY12" fmla="*/ 55419 h 803564"/>
              <a:gd name="connsiteX13" fmla="*/ 678873 w 706582"/>
              <a:gd name="connsiteY13" fmla="*/ 13855 h 803564"/>
              <a:gd name="connsiteX14" fmla="*/ 706582 w 706582"/>
              <a:gd name="connsiteY14" fmla="*/ 0 h 80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06582" h="803564">
                <a:moveTo>
                  <a:pt x="0" y="803564"/>
                </a:moveTo>
                <a:cubicBezTo>
                  <a:pt x="23091" y="780473"/>
                  <a:pt x="47578" y="758698"/>
                  <a:pt x="69273" y="734291"/>
                </a:cubicBezTo>
                <a:cubicBezTo>
                  <a:pt x="84614" y="717033"/>
                  <a:pt x="94508" y="695201"/>
                  <a:pt x="110836" y="678873"/>
                </a:cubicBezTo>
                <a:cubicBezTo>
                  <a:pt x="127164" y="662545"/>
                  <a:pt x="147781" y="651164"/>
                  <a:pt x="166254" y="637310"/>
                </a:cubicBezTo>
                <a:cubicBezTo>
                  <a:pt x="170872" y="623455"/>
                  <a:pt x="172008" y="607897"/>
                  <a:pt x="180109" y="595746"/>
                </a:cubicBezTo>
                <a:cubicBezTo>
                  <a:pt x="199407" y="566799"/>
                  <a:pt x="251481" y="531827"/>
                  <a:pt x="277091" y="512619"/>
                </a:cubicBezTo>
                <a:cubicBezTo>
                  <a:pt x="327892" y="436417"/>
                  <a:pt x="277090" y="501075"/>
                  <a:pt x="346364" y="443346"/>
                </a:cubicBezTo>
                <a:cubicBezTo>
                  <a:pt x="482550" y="329856"/>
                  <a:pt x="306650" y="469203"/>
                  <a:pt x="415636" y="360219"/>
                </a:cubicBezTo>
                <a:cubicBezTo>
                  <a:pt x="427410" y="348445"/>
                  <a:pt x="443345" y="341746"/>
                  <a:pt x="457200" y="332510"/>
                </a:cubicBezTo>
                <a:cubicBezTo>
                  <a:pt x="471055" y="314037"/>
                  <a:pt x="485522" y="296008"/>
                  <a:pt x="498764" y="277091"/>
                </a:cubicBezTo>
                <a:cubicBezTo>
                  <a:pt x="517861" y="249809"/>
                  <a:pt x="534201" y="220606"/>
                  <a:pt x="554182" y="193964"/>
                </a:cubicBezTo>
                <a:cubicBezTo>
                  <a:pt x="568036" y="175491"/>
                  <a:pt x="582503" y="157463"/>
                  <a:pt x="595745" y="138546"/>
                </a:cubicBezTo>
                <a:cubicBezTo>
                  <a:pt x="614843" y="111264"/>
                  <a:pt x="632691" y="83128"/>
                  <a:pt x="651164" y="55419"/>
                </a:cubicBezTo>
                <a:cubicBezTo>
                  <a:pt x="660400" y="41564"/>
                  <a:pt x="663980" y="21302"/>
                  <a:pt x="678873" y="13855"/>
                </a:cubicBezTo>
                <a:lnTo>
                  <a:pt x="706582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1861963" y="3667057"/>
            <a:ext cx="4641273" cy="3010361"/>
          </a:xfrm>
          <a:custGeom>
            <a:avLst/>
            <a:gdLst>
              <a:gd name="connsiteX0" fmla="*/ 0 w 4641273"/>
              <a:gd name="connsiteY0" fmla="*/ 595746 h 3010361"/>
              <a:gd name="connsiteX1" fmla="*/ 41564 w 4641273"/>
              <a:gd name="connsiteY1" fmla="*/ 665018 h 3010361"/>
              <a:gd name="connsiteX2" fmla="*/ 69273 w 4641273"/>
              <a:gd name="connsiteY2" fmla="*/ 831273 h 3010361"/>
              <a:gd name="connsiteX3" fmla="*/ 83128 w 4641273"/>
              <a:gd name="connsiteY3" fmla="*/ 886691 h 3010361"/>
              <a:gd name="connsiteX4" fmla="*/ 96982 w 4641273"/>
              <a:gd name="connsiteY4" fmla="*/ 955964 h 3010361"/>
              <a:gd name="connsiteX5" fmla="*/ 110837 w 4641273"/>
              <a:gd name="connsiteY5" fmla="*/ 1011382 h 3010361"/>
              <a:gd name="connsiteX6" fmla="*/ 124691 w 4641273"/>
              <a:gd name="connsiteY6" fmla="*/ 1080655 h 3010361"/>
              <a:gd name="connsiteX7" fmla="*/ 138546 w 4641273"/>
              <a:gd name="connsiteY7" fmla="*/ 1136073 h 3010361"/>
              <a:gd name="connsiteX8" fmla="*/ 152400 w 4641273"/>
              <a:gd name="connsiteY8" fmla="*/ 1219200 h 3010361"/>
              <a:gd name="connsiteX9" fmla="*/ 166255 w 4641273"/>
              <a:gd name="connsiteY9" fmla="*/ 1274618 h 3010361"/>
              <a:gd name="connsiteX10" fmla="*/ 207819 w 4641273"/>
              <a:gd name="connsiteY10" fmla="*/ 1510146 h 3010361"/>
              <a:gd name="connsiteX11" fmla="*/ 221673 w 4641273"/>
              <a:gd name="connsiteY11" fmla="*/ 1565564 h 3010361"/>
              <a:gd name="connsiteX12" fmla="*/ 263237 w 4641273"/>
              <a:gd name="connsiteY12" fmla="*/ 1704109 h 3010361"/>
              <a:gd name="connsiteX13" fmla="*/ 290946 w 4641273"/>
              <a:gd name="connsiteY13" fmla="*/ 1856509 h 3010361"/>
              <a:gd name="connsiteX14" fmla="*/ 304800 w 4641273"/>
              <a:gd name="connsiteY14" fmla="*/ 1911927 h 3010361"/>
              <a:gd name="connsiteX15" fmla="*/ 346364 w 4641273"/>
              <a:gd name="connsiteY15" fmla="*/ 2133600 h 3010361"/>
              <a:gd name="connsiteX16" fmla="*/ 387928 w 4641273"/>
              <a:gd name="connsiteY16" fmla="*/ 2341418 h 3010361"/>
              <a:gd name="connsiteX17" fmla="*/ 401782 w 4641273"/>
              <a:gd name="connsiteY17" fmla="*/ 2410691 h 3010361"/>
              <a:gd name="connsiteX18" fmla="*/ 429491 w 4641273"/>
              <a:gd name="connsiteY18" fmla="*/ 2549237 h 3010361"/>
              <a:gd name="connsiteX19" fmla="*/ 457200 w 4641273"/>
              <a:gd name="connsiteY19" fmla="*/ 2632364 h 3010361"/>
              <a:gd name="connsiteX20" fmla="*/ 498764 w 4641273"/>
              <a:gd name="connsiteY20" fmla="*/ 2729346 h 3010361"/>
              <a:gd name="connsiteX21" fmla="*/ 512619 w 4641273"/>
              <a:gd name="connsiteY21" fmla="*/ 2784764 h 3010361"/>
              <a:gd name="connsiteX22" fmla="*/ 540328 w 4641273"/>
              <a:gd name="connsiteY22" fmla="*/ 2867891 h 3010361"/>
              <a:gd name="connsiteX23" fmla="*/ 554182 w 4641273"/>
              <a:gd name="connsiteY23" fmla="*/ 2951018 h 3010361"/>
              <a:gd name="connsiteX24" fmla="*/ 540328 w 4641273"/>
              <a:gd name="connsiteY24" fmla="*/ 3006437 h 3010361"/>
              <a:gd name="connsiteX25" fmla="*/ 554182 w 4641273"/>
              <a:gd name="connsiteY25" fmla="*/ 2466109 h 3010361"/>
              <a:gd name="connsiteX26" fmla="*/ 581891 w 4641273"/>
              <a:gd name="connsiteY26" fmla="*/ 2355273 h 3010361"/>
              <a:gd name="connsiteX27" fmla="*/ 595746 w 4641273"/>
              <a:gd name="connsiteY27" fmla="*/ 2299855 h 3010361"/>
              <a:gd name="connsiteX28" fmla="*/ 609600 w 4641273"/>
              <a:gd name="connsiteY28" fmla="*/ 2258291 h 3010361"/>
              <a:gd name="connsiteX29" fmla="*/ 637310 w 4641273"/>
              <a:gd name="connsiteY29" fmla="*/ 2119746 h 3010361"/>
              <a:gd name="connsiteX30" fmla="*/ 651164 w 4641273"/>
              <a:gd name="connsiteY30" fmla="*/ 2050473 h 3010361"/>
              <a:gd name="connsiteX31" fmla="*/ 678873 w 4641273"/>
              <a:gd name="connsiteY31" fmla="*/ 2008909 h 3010361"/>
              <a:gd name="connsiteX32" fmla="*/ 706582 w 4641273"/>
              <a:gd name="connsiteY32" fmla="*/ 1911927 h 3010361"/>
              <a:gd name="connsiteX33" fmla="*/ 734291 w 4641273"/>
              <a:gd name="connsiteY33" fmla="*/ 1856509 h 3010361"/>
              <a:gd name="connsiteX34" fmla="*/ 762000 w 4641273"/>
              <a:gd name="connsiteY34" fmla="*/ 1773382 h 3010361"/>
              <a:gd name="connsiteX35" fmla="*/ 775855 w 4641273"/>
              <a:gd name="connsiteY35" fmla="*/ 1731818 h 3010361"/>
              <a:gd name="connsiteX36" fmla="*/ 803564 w 4641273"/>
              <a:gd name="connsiteY36" fmla="*/ 1690255 h 3010361"/>
              <a:gd name="connsiteX37" fmla="*/ 858982 w 4641273"/>
              <a:gd name="connsiteY37" fmla="*/ 1565564 h 3010361"/>
              <a:gd name="connsiteX38" fmla="*/ 928255 w 4641273"/>
              <a:gd name="connsiteY38" fmla="*/ 1468582 h 3010361"/>
              <a:gd name="connsiteX39" fmla="*/ 942110 w 4641273"/>
              <a:gd name="connsiteY39" fmla="*/ 1427018 h 3010361"/>
              <a:gd name="connsiteX40" fmla="*/ 983673 w 4641273"/>
              <a:gd name="connsiteY40" fmla="*/ 1385455 h 3010361"/>
              <a:gd name="connsiteX41" fmla="*/ 1080655 w 4641273"/>
              <a:gd name="connsiteY41" fmla="*/ 1260764 h 3010361"/>
              <a:gd name="connsiteX42" fmla="*/ 1122219 w 4641273"/>
              <a:gd name="connsiteY42" fmla="*/ 1246909 h 3010361"/>
              <a:gd name="connsiteX43" fmla="*/ 1163782 w 4641273"/>
              <a:gd name="connsiteY43" fmla="*/ 1205346 h 3010361"/>
              <a:gd name="connsiteX44" fmla="*/ 1233055 w 4641273"/>
              <a:gd name="connsiteY44" fmla="*/ 1177637 h 3010361"/>
              <a:gd name="connsiteX45" fmla="*/ 1343891 w 4641273"/>
              <a:gd name="connsiteY45" fmla="*/ 1136073 h 3010361"/>
              <a:gd name="connsiteX46" fmla="*/ 1385455 w 4641273"/>
              <a:gd name="connsiteY46" fmla="*/ 1108364 h 3010361"/>
              <a:gd name="connsiteX47" fmla="*/ 1496291 w 4641273"/>
              <a:gd name="connsiteY47" fmla="*/ 1066800 h 3010361"/>
              <a:gd name="connsiteX48" fmla="*/ 1565564 w 4641273"/>
              <a:gd name="connsiteY48" fmla="*/ 1039091 h 3010361"/>
              <a:gd name="connsiteX49" fmla="*/ 1704110 w 4641273"/>
              <a:gd name="connsiteY49" fmla="*/ 997527 h 3010361"/>
              <a:gd name="connsiteX50" fmla="*/ 2161310 w 4641273"/>
              <a:gd name="connsiteY50" fmla="*/ 1011382 h 3010361"/>
              <a:gd name="connsiteX51" fmla="*/ 2230582 w 4641273"/>
              <a:gd name="connsiteY51" fmla="*/ 1025237 h 3010361"/>
              <a:gd name="connsiteX52" fmla="*/ 2327564 w 4641273"/>
              <a:gd name="connsiteY52" fmla="*/ 1039091 h 3010361"/>
              <a:gd name="connsiteX53" fmla="*/ 2410691 w 4641273"/>
              <a:gd name="connsiteY53" fmla="*/ 1080655 h 3010361"/>
              <a:gd name="connsiteX54" fmla="*/ 2452255 w 4641273"/>
              <a:gd name="connsiteY54" fmla="*/ 1094509 h 3010361"/>
              <a:gd name="connsiteX55" fmla="*/ 2493819 w 4641273"/>
              <a:gd name="connsiteY55" fmla="*/ 1136073 h 3010361"/>
              <a:gd name="connsiteX56" fmla="*/ 2535382 w 4641273"/>
              <a:gd name="connsiteY56" fmla="*/ 1163782 h 3010361"/>
              <a:gd name="connsiteX57" fmla="*/ 2563091 w 4641273"/>
              <a:gd name="connsiteY57" fmla="*/ 1219200 h 3010361"/>
              <a:gd name="connsiteX58" fmla="*/ 2590800 w 4641273"/>
              <a:gd name="connsiteY58" fmla="*/ 1260764 h 3010361"/>
              <a:gd name="connsiteX59" fmla="*/ 2604655 w 4641273"/>
              <a:gd name="connsiteY59" fmla="*/ 1302327 h 3010361"/>
              <a:gd name="connsiteX60" fmla="*/ 2660073 w 4641273"/>
              <a:gd name="connsiteY60" fmla="*/ 1385455 h 3010361"/>
              <a:gd name="connsiteX61" fmla="*/ 2715491 w 4641273"/>
              <a:gd name="connsiteY61" fmla="*/ 1482437 h 3010361"/>
              <a:gd name="connsiteX62" fmla="*/ 2729346 w 4641273"/>
              <a:gd name="connsiteY62" fmla="*/ 1537855 h 3010361"/>
              <a:gd name="connsiteX63" fmla="*/ 2743200 w 4641273"/>
              <a:gd name="connsiteY63" fmla="*/ 1579418 h 3010361"/>
              <a:gd name="connsiteX64" fmla="*/ 2729346 w 4641273"/>
              <a:gd name="connsiteY64" fmla="*/ 1801091 h 3010361"/>
              <a:gd name="connsiteX65" fmla="*/ 2715491 w 4641273"/>
              <a:gd name="connsiteY65" fmla="*/ 1842655 h 3010361"/>
              <a:gd name="connsiteX66" fmla="*/ 2660073 w 4641273"/>
              <a:gd name="connsiteY66" fmla="*/ 1925782 h 3010361"/>
              <a:gd name="connsiteX67" fmla="*/ 2590800 w 4641273"/>
              <a:gd name="connsiteY67" fmla="*/ 1981200 h 3010361"/>
              <a:gd name="connsiteX68" fmla="*/ 2563091 w 4641273"/>
              <a:gd name="connsiteY68" fmla="*/ 2036618 h 3010361"/>
              <a:gd name="connsiteX69" fmla="*/ 2521528 w 4641273"/>
              <a:gd name="connsiteY69" fmla="*/ 2050473 h 3010361"/>
              <a:gd name="connsiteX70" fmla="*/ 2410691 w 4641273"/>
              <a:gd name="connsiteY70" fmla="*/ 2092037 h 3010361"/>
              <a:gd name="connsiteX71" fmla="*/ 2299855 w 4641273"/>
              <a:gd name="connsiteY71" fmla="*/ 2078182 h 3010361"/>
              <a:gd name="connsiteX72" fmla="*/ 2216728 w 4641273"/>
              <a:gd name="connsiteY72" fmla="*/ 2022764 h 3010361"/>
              <a:gd name="connsiteX73" fmla="*/ 2161310 w 4641273"/>
              <a:gd name="connsiteY73" fmla="*/ 1939637 h 3010361"/>
              <a:gd name="connsiteX74" fmla="*/ 2133600 w 4641273"/>
              <a:gd name="connsiteY74" fmla="*/ 1856509 h 3010361"/>
              <a:gd name="connsiteX75" fmla="*/ 2105891 w 4641273"/>
              <a:gd name="connsiteY75" fmla="*/ 1745673 h 3010361"/>
              <a:gd name="connsiteX76" fmla="*/ 2161310 w 4641273"/>
              <a:gd name="connsiteY76" fmla="*/ 1496291 h 3010361"/>
              <a:gd name="connsiteX77" fmla="*/ 2189019 w 4641273"/>
              <a:gd name="connsiteY77" fmla="*/ 1454727 h 3010361"/>
              <a:gd name="connsiteX78" fmla="*/ 2272146 w 4641273"/>
              <a:gd name="connsiteY78" fmla="*/ 1385455 h 3010361"/>
              <a:gd name="connsiteX79" fmla="*/ 2382982 w 4641273"/>
              <a:gd name="connsiteY79" fmla="*/ 1357746 h 3010361"/>
              <a:gd name="connsiteX80" fmla="*/ 2604655 w 4641273"/>
              <a:gd name="connsiteY80" fmla="*/ 1302327 h 3010361"/>
              <a:gd name="connsiteX81" fmla="*/ 2660073 w 4641273"/>
              <a:gd name="connsiteY81" fmla="*/ 1288473 h 3010361"/>
              <a:gd name="connsiteX82" fmla="*/ 2701637 w 4641273"/>
              <a:gd name="connsiteY82" fmla="*/ 1274618 h 3010361"/>
              <a:gd name="connsiteX83" fmla="*/ 2909455 w 4641273"/>
              <a:gd name="connsiteY83" fmla="*/ 1246909 h 3010361"/>
              <a:gd name="connsiteX84" fmla="*/ 3048000 w 4641273"/>
              <a:gd name="connsiteY84" fmla="*/ 1219200 h 3010361"/>
              <a:gd name="connsiteX85" fmla="*/ 3131128 w 4641273"/>
              <a:gd name="connsiteY85" fmla="*/ 1205346 h 3010361"/>
              <a:gd name="connsiteX86" fmla="*/ 3186546 w 4641273"/>
              <a:gd name="connsiteY86" fmla="*/ 1191491 h 3010361"/>
              <a:gd name="connsiteX87" fmla="*/ 3269673 w 4641273"/>
              <a:gd name="connsiteY87" fmla="*/ 1163782 h 3010361"/>
              <a:gd name="connsiteX88" fmla="*/ 3422073 w 4641273"/>
              <a:gd name="connsiteY88" fmla="*/ 1136073 h 3010361"/>
              <a:gd name="connsiteX89" fmla="*/ 3519055 w 4641273"/>
              <a:gd name="connsiteY89" fmla="*/ 1108364 h 3010361"/>
              <a:gd name="connsiteX90" fmla="*/ 3629891 w 4641273"/>
              <a:gd name="connsiteY90" fmla="*/ 1094509 h 3010361"/>
              <a:gd name="connsiteX91" fmla="*/ 3713019 w 4641273"/>
              <a:gd name="connsiteY91" fmla="*/ 1080655 h 3010361"/>
              <a:gd name="connsiteX92" fmla="*/ 3934691 w 4641273"/>
              <a:gd name="connsiteY92" fmla="*/ 1039091 h 3010361"/>
              <a:gd name="connsiteX93" fmla="*/ 3990110 w 4641273"/>
              <a:gd name="connsiteY93" fmla="*/ 1011382 h 3010361"/>
              <a:gd name="connsiteX94" fmla="*/ 4100946 w 4641273"/>
              <a:gd name="connsiteY94" fmla="*/ 983673 h 3010361"/>
              <a:gd name="connsiteX95" fmla="*/ 4156364 w 4641273"/>
              <a:gd name="connsiteY95" fmla="*/ 955964 h 3010361"/>
              <a:gd name="connsiteX96" fmla="*/ 4197928 w 4641273"/>
              <a:gd name="connsiteY96" fmla="*/ 942109 h 3010361"/>
              <a:gd name="connsiteX97" fmla="*/ 4294910 w 4641273"/>
              <a:gd name="connsiteY97" fmla="*/ 900546 h 3010361"/>
              <a:gd name="connsiteX98" fmla="*/ 4336473 w 4641273"/>
              <a:gd name="connsiteY98" fmla="*/ 858982 h 3010361"/>
              <a:gd name="connsiteX99" fmla="*/ 4419600 w 4641273"/>
              <a:gd name="connsiteY99" fmla="*/ 789709 h 3010361"/>
              <a:gd name="connsiteX100" fmla="*/ 4488873 w 4641273"/>
              <a:gd name="connsiteY100" fmla="*/ 678873 h 3010361"/>
              <a:gd name="connsiteX101" fmla="*/ 4530437 w 4641273"/>
              <a:gd name="connsiteY101" fmla="*/ 623455 h 3010361"/>
              <a:gd name="connsiteX102" fmla="*/ 4585855 w 4641273"/>
              <a:gd name="connsiteY102" fmla="*/ 540327 h 3010361"/>
              <a:gd name="connsiteX103" fmla="*/ 4613564 w 4641273"/>
              <a:gd name="connsiteY103" fmla="*/ 457200 h 3010361"/>
              <a:gd name="connsiteX104" fmla="*/ 4627419 w 4641273"/>
              <a:gd name="connsiteY104" fmla="*/ 415637 h 3010361"/>
              <a:gd name="connsiteX105" fmla="*/ 4641273 w 4641273"/>
              <a:gd name="connsiteY105" fmla="*/ 374073 h 3010361"/>
              <a:gd name="connsiteX106" fmla="*/ 4627419 w 4641273"/>
              <a:gd name="connsiteY106" fmla="*/ 207818 h 3010361"/>
              <a:gd name="connsiteX107" fmla="*/ 4613564 w 4641273"/>
              <a:gd name="connsiteY107" fmla="*/ 152400 h 3010361"/>
              <a:gd name="connsiteX108" fmla="*/ 4558146 w 4641273"/>
              <a:gd name="connsiteY108" fmla="*/ 124691 h 3010361"/>
              <a:gd name="connsiteX109" fmla="*/ 4461164 w 4641273"/>
              <a:gd name="connsiteY109" fmla="*/ 55418 h 3010361"/>
              <a:gd name="connsiteX110" fmla="*/ 4364182 w 4641273"/>
              <a:gd name="connsiteY110" fmla="*/ 27709 h 3010361"/>
              <a:gd name="connsiteX111" fmla="*/ 4322619 w 4641273"/>
              <a:gd name="connsiteY111" fmla="*/ 0 h 3010361"/>
              <a:gd name="connsiteX112" fmla="*/ 4087091 w 4641273"/>
              <a:gd name="connsiteY112" fmla="*/ 41564 h 3010361"/>
              <a:gd name="connsiteX113" fmla="*/ 4045528 w 4641273"/>
              <a:gd name="connsiteY113" fmla="*/ 83127 h 3010361"/>
              <a:gd name="connsiteX114" fmla="*/ 4003964 w 4641273"/>
              <a:gd name="connsiteY114" fmla="*/ 166255 h 3010361"/>
              <a:gd name="connsiteX115" fmla="*/ 3976255 w 4641273"/>
              <a:gd name="connsiteY115" fmla="*/ 221673 h 3010361"/>
              <a:gd name="connsiteX116" fmla="*/ 3948546 w 4641273"/>
              <a:gd name="connsiteY116" fmla="*/ 263237 h 3010361"/>
              <a:gd name="connsiteX117" fmla="*/ 3920837 w 4641273"/>
              <a:gd name="connsiteY117" fmla="*/ 360218 h 3010361"/>
              <a:gd name="connsiteX118" fmla="*/ 3865419 w 4641273"/>
              <a:gd name="connsiteY118" fmla="*/ 471055 h 3010361"/>
              <a:gd name="connsiteX119" fmla="*/ 3851564 w 4641273"/>
              <a:gd name="connsiteY119" fmla="*/ 512618 h 3010361"/>
              <a:gd name="connsiteX120" fmla="*/ 3837710 w 4641273"/>
              <a:gd name="connsiteY120" fmla="*/ 568037 h 3010361"/>
              <a:gd name="connsiteX121" fmla="*/ 3810000 w 4641273"/>
              <a:gd name="connsiteY121" fmla="*/ 623455 h 3010361"/>
              <a:gd name="connsiteX122" fmla="*/ 3782291 w 4641273"/>
              <a:gd name="connsiteY122" fmla="*/ 775855 h 3010361"/>
              <a:gd name="connsiteX123" fmla="*/ 3796146 w 4641273"/>
              <a:gd name="connsiteY123" fmla="*/ 1080655 h 3010361"/>
              <a:gd name="connsiteX124" fmla="*/ 3810000 w 4641273"/>
              <a:gd name="connsiteY124" fmla="*/ 1122218 h 3010361"/>
              <a:gd name="connsiteX125" fmla="*/ 3823855 w 4641273"/>
              <a:gd name="connsiteY125" fmla="*/ 1191491 h 3010361"/>
              <a:gd name="connsiteX126" fmla="*/ 3851564 w 4641273"/>
              <a:gd name="connsiteY126" fmla="*/ 1233055 h 3010361"/>
              <a:gd name="connsiteX127" fmla="*/ 3879273 w 4641273"/>
              <a:gd name="connsiteY127" fmla="*/ 1316182 h 3010361"/>
              <a:gd name="connsiteX128" fmla="*/ 3906982 w 4641273"/>
              <a:gd name="connsiteY128" fmla="*/ 1357746 h 3010361"/>
              <a:gd name="connsiteX129" fmla="*/ 3934691 w 4641273"/>
              <a:gd name="connsiteY129" fmla="*/ 1440873 h 3010361"/>
              <a:gd name="connsiteX130" fmla="*/ 3948546 w 4641273"/>
              <a:gd name="connsiteY130" fmla="*/ 1482437 h 3010361"/>
              <a:gd name="connsiteX131" fmla="*/ 3990110 w 4641273"/>
              <a:gd name="connsiteY131" fmla="*/ 1537855 h 3010361"/>
              <a:gd name="connsiteX132" fmla="*/ 4031673 w 4641273"/>
              <a:gd name="connsiteY132" fmla="*/ 1620982 h 3010361"/>
              <a:gd name="connsiteX133" fmla="*/ 4045528 w 4641273"/>
              <a:gd name="connsiteY133" fmla="*/ 1662546 h 3010361"/>
              <a:gd name="connsiteX134" fmla="*/ 4087091 w 4641273"/>
              <a:gd name="connsiteY134" fmla="*/ 1690255 h 3010361"/>
              <a:gd name="connsiteX135" fmla="*/ 4114800 w 4641273"/>
              <a:gd name="connsiteY135" fmla="*/ 1731818 h 3010361"/>
              <a:gd name="connsiteX136" fmla="*/ 4142510 w 4641273"/>
              <a:gd name="connsiteY136" fmla="*/ 1814946 h 3010361"/>
              <a:gd name="connsiteX137" fmla="*/ 4197928 w 4641273"/>
              <a:gd name="connsiteY137" fmla="*/ 1898073 h 3010361"/>
              <a:gd name="connsiteX138" fmla="*/ 4253346 w 4641273"/>
              <a:gd name="connsiteY138" fmla="*/ 2008909 h 3010361"/>
              <a:gd name="connsiteX139" fmla="*/ 4322619 w 4641273"/>
              <a:gd name="connsiteY139" fmla="*/ 2092037 h 3010361"/>
              <a:gd name="connsiteX140" fmla="*/ 4350328 w 4641273"/>
              <a:gd name="connsiteY140" fmla="*/ 2216727 h 3010361"/>
              <a:gd name="connsiteX141" fmla="*/ 4378037 w 4641273"/>
              <a:gd name="connsiteY141" fmla="*/ 2258291 h 3010361"/>
              <a:gd name="connsiteX142" fmla="*/ 4419600 w 4641273"/>
              <a:gd name="connsiteY142" fmla="*/ 2355273 h 3010361"/>
              <a:gd name="connsiteX143" fmla="*/ 4433455 w 4641273"/>
              <a:gd name="connsiteY143" fmla="*/ 2396837 h 3010361"/>
              <a:gd name="connsiteX144" fmla="*/ 4405746 w 4641273"/>
              <a:gd name="connsiteY144" fmla="*/ 2396837 h 3010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641273" h="3010361">
                <a:moveTo>
                  <a:pt x="0" y="595746"/>
                </a:moveTo>
                <a:cubicBezTo>
                  <a:pt x="13855" y="618837"/>
                  <a:pt x="30627" y="640411"/>
                  <a:pt x="41564" y="665018"/>
                </a:cubicBezTo>
                <a:cubicBezTo>
                  <a:pt x="58193" y="702434"/>
                  <a:pt x="65290" y="807374"/>
                  <a:pt x="69273" y="831273"/>
                </a:cubicBezTo>
                <a:cubicBezTo>
                  <a:pt x="72403" y="850055"/>
                  <a:pt x="78997" y="868103"/>
                  <a:pt x="83128" y="886691"/>
                </a:cubicBezTo>
                <a:cubicBezTo>
                  <a:pt x="88236" y="909679"/>
                  <a:pt x="91874" y="932976"/>
                  <a:pt x="96982" y="955964"/>
                </a:cubicBezTo>
                <a:cubicBezTo>
                  <a:pt x="101113" y="974552"/>
                  <a:pt x="106706" y="992794"/>
                  <a:pt x="110837" y="1011382"/>
                </a:cubicBezTo>
                <a:cubicBezTo>
                  <a:pt x="115945" y="1034370"/>
                  <a:pt x="119583" y="1057667"/>
                  <a:pt x="124691" y="1080655"/>
                </a:cubicBezTo>
                <a:cubicBezTo>
                  <a:pt x="128822" y="1099243"/>
                  <a:pt x="134812" y="1117402"/>
                  <a:pt x="138546" y="1136073"/>
                </a:cubicBezTo>
                <a:cubicBezTo>
                  <a:pt x="144055" y="1163619"/>
                  <a:pt x="146891" y="1191654"/>
                  <a:pt x="152400" y="1219200"/>
                </a:cubicBezTo>
                <a:cubicBezTo>
                  <a:pt x="156134" y="1237871"/>
                  <a:pt x="162849" y="1255884"/>
                  <a:pt x="166255" y="1274618"/>
                </a:cubicBezTo>
                <a:cubicBezTo>
                  <a:pt x="191520" y="1413569"/>
                  <a:pt x="166857" y="1346290"/>
                  <a:pt x="207819" y="1510146"/>
                </a:cubicBezTo>
                <a:cubicBezTo>
                  <a:pt x="212437" y="1528619"/>
                  <a:pt x="216202" y="1547326"/>
                  <a:pt x="221673" y="1565564"/>
                </a:cubicBezTo>
                <a:cubicBezTo>
                  <a:pt x="251272" y="1664228"/>
                  <a:pt x="244991" y="1622003"/>
                  <a:pt x="263237" y="1704109"/>
                </a:cubicBezTo>
                <a:cubicBezTo>
                  <a:pt x="292943" y="1837785"/>
                  <a:pt x="260882" y="1706187"/>
                  <a:pt x="290946" y="1856509"/>
                </a:cubicBezTo>
                <a:cubicBezTo>
                  <a:pt x="294680" y="1875180"/>
                  <a:pt x="300810" y="1893309"/>
                  <a:pt x="304800" y="1911927"/>
                </a:cubicBezTo>
                <a:cubicBezTo>
                  <a:pt x="357626" y="2158448"/>
                  <a:pt x="313073" y="1956044"/>
                  <a:pt x="346364" y="2133600"/>
                </a:cubicBezTo>
                <a:cubicBezTo>
                  <a:pt x="346397" y="2133779"/>
                  <a:pt x="380983" y="2306692"/>
                  <a:pt x="387928" y="2341418"/>
                </a:cubicBezTo>
                <a:cubicBezTo>
                  <a:pt x="392546" y="2364509"/>
                  <a:pt x="397911" y="2387463"/>
                  <a:pt x="401782" y="2410691"/>
                </a:cubicBezTo>
                <a:cubicBezTo>
                  <a:pt x="411143" y="2466853"/>
                  <a:pt x="413993" y="2497575"/>
                  <a:pt x="429491" y="2549237"/>
                </a:cubicBezTo>
                <a:cubicBezTo>
                  <a:pt x="437884" y="2577213"/>
                  <a:pt x="450116" y="2604028"/>
                  <a:pt x="457200" y="2632364"/>
                </a:cubicBezTo>
                <a:cubicBezTo>
                  <a:pt x="475094" y="2703936"/>
                  <a:pt x="460493" y="2671939"/>
                  <a:pt x="498764" y="2729346"/>
                </a:cubicBezTo>
                <a:cubicBezTo>
                  <a:pt x="503382" y="2747819"/>
                  <a:pt x="507147" y="2766526"/>
                  <a:pt x="512619" y="2784764"/>
                </a:cubicBezTo>
                <a:cubicBezTo>
                  <a:pt x="521012" y="2812740"/>
                  <a:pt x="540328" y="2867891"/>
                  <a:pt x="540328" y="2867891"/>
                </a:cubicBezTo>
                <a:cubicBezTo>
                  <a:pt x="544946" y="2895600"/>
                  <a:pt x="554182" y="2922927"/>
                  <a:pt x="554182" y="2951018"/>
                </a:cubicBezTo>
                <a:cubicBezTo>
                  <a:pt x="554182" y="2970059"/>
                  <a:pt x="540328" y="3025478"/>
                  <a:pt x="540328" y="3006437"/>
                </a:cubicBezTo>
                <a:cubicBezTo>
                  <a:pt x="540328" y="2826268"/>
                  <a:pt x="542705" y="2645912"/>
                  <a:pt x="554182" y="2466109"/>
                </a:cubicBezTo>
                <a:cubicBezTo>
                  <a:pt x="556608" y="2428104"/>
                  <a:pt x="572655" y="2392218"/>
                  <a:pt x="581891" y="2355273"/>
                </a:cubicBezTo>
                <a:cubicBezTo>
                  <a:pt x="586509" y="2336800"/>
                  <a:pt x="589725" y="2317919"/>
                  <a:pt x="595746" y="2299855"/>
                </a:cubicBezTo>
                <a:cubicBezTo>
                  <a:pt x="600364" y="2286000"/>
                  <a:pt x="606316" y="2272521"/>
                  <a:pt x="609600" y="2258291"/>
                </a:cubicBezTo>
                <a:cubicBezTo>
                  <a:pt x="620190" y="2212401"/>
                  <a:pt x="628074" y="2165928"/>
                  <a:pt x="637310" y="2119746"/>
                </a:cubicBezTo>
                <a:cubicBezTo>
                  <a:pt x="641928" y="2096655"/>
                  <a:pt x="638102" y="2070066"/>
                  <a:pt x="651164" y="2050473"/>
                </a:cubicBezTo>
                <a:lnTo>
                  <a:pt x="678873" y="2008909"/>
                </a:lnTo>
                <a:cubicBezTo>
                  <a:pt x="685902" y="1980795"/>
                  <a:pt x="694659" y="1939748"/>
                  <a:pt x="706582" y="1911927"/>
                </a:cubicBezTo>
                <a:cubicBezTo>
                  <a:pt x="714718" y="1892944"/>
                  <a:pt x="726621" y="1875685"/>
                  <a:pt x="734291" y="1856509"/>
                </a:cubicBezTo>
                <a:cubicBezTo>
                  <a:pt x="745139" y="1829390"/>
                  <a:pt x="752764" y="1801091"/>
                  <a:pt x="762000" y="1773382"/>
                </a:cubicBezTo>
                <a:cubicBezTo>
                  <a:pt x="766618" y="1759527"/>
                  <a:pt x="767754" y="1743969"/>
                  <a:pt x="775855" y="1731818"/>
                </a:cubicBezTo>
                <a:cubicBezTo>
                  <a:pt x="785091" y="1717964"/>
                  <a:pt x="796801" y="1705471"/>
                  <a:pt x="803564" y="1690255"/>
                </a:cubicBezTo>
                <a:cubicBezTo>
                  <a:pt x="869513" y="1541870"/>
                  <a:pt x="796273" y="1659626"/>
                  <a:pt x="858982" y="1565564"/>
                </a:cubicBezTo>
                <a:cubicBezTo>
                  <a:pt x="887801" y="1450291"/>
                  <a:pt x="846249" y="1566990"/>
                  <a:pt x="928255" y="1468582"/>
                </a:cubicBezTo>
                <a:cubicBezTo>
                  <a:pt x="937604" y="1457363"/>
                  <a:pt x="934009" y="1439169"/>
                  <a:pt x="942110" y="1427018"/>
                </a:cubicBezTo>
                <a:cubicBezTo>
                  <a:pt x="952978" y="1410716"/>
                  <a:pt x="971644" y="1400921"/>
                  <a:pt x="983673" y="1385455"/>
                </a:cubicBezTo>
                <a:cubicBezTo>
                  <a:pt x="1013317" y="1347341"/>
                  <a:pt x="1037101" y="1289800"/>
                  <a:pt x="1080655" y="1260764"/>
                </a:cubicBezTo>
                <a:cubicBezTo>
                  <a:pt x="1092806" y="1252663"/>
                  <a:pt x="1108364" y="1251527"/>
                  <a:pt x="1122219" y="1246909"/>
                </a:cubicBezTo>
                <a:cubicBezTo>
                  <a:pt x="1136073" y="1233055"/>
                  <a:pt x="1147167" y="1215730"/>
                  <a:pt x="1163782" y="1205346"/>
                </a:cubicBezTo>
                <a:cubicBezTo>
                  <a:pt x="1184872" y="1192165"/>
                  <a:pt x="1210329" y="1187738"/>
                  <a:pt x="1233055" y="1177637"/>
                </a:cubicBezTo>
                <a:cubicBezTo>
                  <a:pt x="1326206" y="1136236"/>
                  <a:pt x="1249350" y="1159707"/>
                  <a:pt x="1343891" y="1136073"/>
                </a:cubicBezTo>
                <a:cubicBezTo>
                  <a:pt x="1357746" y="1126837"/>
                  <a:pt x="1370562" y="1115811"/>
                  <a:pt x="1385455" y="1108364"/>
                </a:cubicBezTo>
                <a:cubicBezTo>
                  <a:pt x="1438996" y="1081594"/>
                  <a:pt x="1448335" y="1084784"/>
                  <a:pt x="1496291" y="1066800"/>
                </a:cubicBezTo>
                <a:cubicBezTo>
                  <a:pt x="1519577" y="1058068"/>
                  <a:pt x="1542192" y="1047590"/>
                  <a:pt x="1565564" y="1039091"/>
                </a:cubicBezTo>
                <a:cubicBezTo>
                  <a:pt x="1639771" y="1012107"/>
                  <a:pt x="1637947" y="1014068"/>
                  <a:pt x="1704110" y="997527"/>
                </a:cubicBezTo>
                <a:cubicBezTo>
                  <a:pt x="1856510" y="1002145"/>
                  <a:pt x="2009051" y="1003368"/>
                  <a:pt x="2161310" y="1011382"/>
                </a:cubicBezTo>
                <a:cubicBezTo>
                  <a:pt x="2184825" y="1012620"/>
                  <a:pt x="2207354" y="1021366"/>
                  <a:pt x="2230582" y="1025237"/>
                </a:cubicBezTo>
                <a:cubicBezTo>
                  <a:pt x="2262793" y="1030606"/>
                  <a:pt x="2295237" y="1034473"/>
                  <a:pt x="2327564" y="1039091"/>
                </a:cubicBezTo>
                <a:cubicBezTo>
                  <a:pt x="2432044" y="1073918"/>
                  <a:pt x="2303253" y="1026937"/>
                  <a:pt x="2410691" y="1080655"/>
                </a:cubicBezTo>
                <a:cubicBezTo>
                  <a:pt x="2423753" y="1087186"/>
                  <a:pt x="2438400" y="1089891"/>
                  <a:pt x="2452255" y="1094509"/>
                </a:cubicBezTo>
                <a:cubicBezTo>
                  <a:pt x="2466110" y="1108364"/>
                  <a:pt x="2478767" y="1123530"/>
                  <a:pt x="2493819" y="1136073"/>
                </a:cubicBezTo>
                <a:cubicBezTo>
                  <a:pt x="2506611" y="1146733"/>
                  <a:pt x="2524722" y="1150990"/>
                  <a:pt x="2535382" y="1163782"/>
                </a:cubicBezTo>
                <a:cubicBezTo>
                  <a:pt x="2548604" y="1179648"/>
                  <a:pt x="2552844" y="1201268"/>
                  <a:pt x="2563091" y="1219200"/>
                </a:cubicBezTo>
                <a:cubicBezTo>
                  <a:pt x="2571352" y="1233657"/>
                  <a:pt x="2583353" y="1245871"/>
                  <a:pt x="2590800" y="1260764"/>
                </a:cubicBezTo>
                <a:cubicBezTo>
                  <a:pt x="2597331" y="1273826"/>
                  <a:pt x="2597563" y="1289561"/>
                  <a:pt x="2604655" y="1302327"/>
                </a:cubicBezTo>
                <a:cubicBezTo>
                  <a:pt x="2620828" y="1331438"/>
                  <a:pt x="2649541" y="1353862"/>
                  <a:pt x="2660073" y="1385455"/>
                </a:cubicBezTo>
                <a:cubicBezTo>
                  <a:pt x="2681230" y="1448924"/>
                  <a:pt x="2665166" y="1415335"/>
                  <a:pt x="2715491" y="1482437"/>
                </a:cubicBezTo>
                <a:cubicBezTo>
                  <a:pt x="2720109" y="1500910"/>
                  <a:pt x="2724115" y="1519546"/>
                  <a:pt x="2729346" y="1537855"/>
                </a:cubicBezTo>
                <a:cubicBezTo>
                  <a:pt x="2733358" y="1551897"/>
                  <a:pt x="2743200" y="1564814"/>
                  <a:pt x="2743200" y="1579418"/>
                </a:cubicBezTo>
                <a:cubicBezTo>
                  <a:pt x="2743200" y="1653453"/>
                  <a:pt x="2737096" y="1727463"/>
                  <a:pt x="2729346" y="1801091"/>
                </a:cubicBezTo>
                <a:cubicBezTo>
                  <a:pt x="2727817" y="1815615"/>
                  <a:pt x="2722583" y="1829889"/>
                  <a:pt x="2715491" y="1842655"/>
                </a:cubicBezTo>
                <a:cubicBezTo>
                  <a:pt x="2699318" y="1871766"/>
                  <a:pt x="2687782" y="1907309"/>
                  <a:pt x="2660073" y="1925782"/>
                </a:cubicBezTo>
                <a:cubicBezTo>
                  <a:pt x="2607641" y="1960737"/>
                  <a:pt x="2630284" y="1941717"/>
                  <a:pt x="2590800" y="1981200"/>
                </a:cubicBezTo>
                <a:cubicBezTo>
                  <a:pt x="2581564" y="1999673"/>
                  <a:pt x="2577695" y="2022014"/>
                  <a:pt x="2563091" y="2036618"/>
                </a:cubicBezTo>
                <a:cubicBezTo>
                  <a:pt x="2552765" y="2046945"/>
                  <a:pt x="2534951" y="2044720"/>
                  <a:pt x="2521528" y="2050473"/>
                </a:cubicBezTo>
                <a:cubicBezTo>
                  <a:pt x="2420102" y="2093942"/>
                  <a:pt x="2512862" y="2066494"/>
                  <a:pt x="2410691" y="2092037"/>
                </a:cubicBezTo>
                <a:cubicBezTo>
                  <a:pt x="2373746" y="2087419"/>
                  <a:pt x="2334919" y="2090705"/>
                  <a:pt x="2299855" y="2078182"/>
                </a:cubicBezTo>
                <a:cubicBezTo>
                  <a:pt x="2268493" y="2066981"/>
                  <a:pt x="2216728" y="2022764"/>
                  <a:pt x="2216728" y="2022764"/>
                </a:cubicBezTo>
                <a:cubicBezTo>
                  <a:pt x="2170891" y="1885256"/>
                  <a:pt x="2247794" y="2095309"/>
                  <a:pt x="2161310" y="1939637"/>
                </a:cubicBezTo>
                <a:cubicBezTo>
                  <a:pt x="2147125" y="1914104"/>
                  <a:pt x="2142837" y="1884218"/>
                  <a:pt x="2133600" y="1856509"/>
                </a:cubicBezTo>
                <a:cubicBezTo>
                  <a:pt x="2112301" y="1792611"/>
                  <a:pt x="2122608" y="1829258"/>
                  <a:pt x="2105891" y="1745673"/>
                </a:cubicBezTo>
                <a:cubicBezTo>
                  <a:pt x="2125705" y="1448471"/>
                  <a:pt x="2069340" y="1606655"/>
                  <a:pt x="2161310" y="1496291"/>
                </a:cubicBezTo>
                <a:cubicBezTo>
                  <a:pt x="2171970" y="1483499"/>
                  <a:pt x="2178359" y="1467519"/>
                  <a:pt x="2189019" y="1454727"/>
                </a:cubicBezTo>
                <a:cubicBezTo>
                  <a:pt x="2204932" y="1435631"/>
                  <a:pt x="2246085" y="1394932"/>
                  <a:pt x="2272146" y="1385455"/>
                </a:cubicBezTo>
                <a:cubicBezTo>
                  <a:pt x="2307936" y="1372441"/>
                  <a:pt x="2382982" y="1357746"/>
                  <a:pt x="2382982" y="1357746"/>
                </a:cubicBezTo>
                <a:cubicBezTo>
                  <a:pt x="2511515" y="1293479"/>
                  <a:pt x="2355832" y="1364531"/>
                  <a:pt x="2604655" y="1302327"/>
                </a:cubicBezTo>
                <a:cubicBezTo>
                  <a:pt x="2623128" y="1297709"/>
                  <a:pt x="2641764" y="1293704"/>
                  <a:pt x="2660073" y="1288473"/>
                </a:cubicBezTo>
                <a:cubicBezTo>
                  <a:pt x="2674115" y="1284461"/>
                  <a:pt x="2687316" y="1277482"/>
                  <a:pt x="2701637" y="1274618"/>
                </a:cubicBezTo>
                <a:cubicBezTo>
                  <a:pt x="2763039" y="1262338"/>
                  <a:pt x="2848808" y="1257017"/>
                  <a:pt x="2909455" y="1246909"/>
                </a:cubicBezTo>
                <a:cubicBezTo>
                  <a:pt x="2955910" y="1239166"/>
                  <a:pt x="3001544" y="1226942"/>
                  <a:pt x="3048000" y="1219200"/>
                </a:cubicBezTo>
                <a:cubicBezTo>
                  <a:pt x="3075709" y="1214582"/>
                  <a:pt x="3103582" y="1210855"/>
                  <a:pt x="3131128" y="1205346"/>
                </a:cubicBezTo>
                <a:cubicBezTo>
                  <a:pt x="3149799" y="1201612"/>
                  <a:pt x="3168308" y="1196963"/>
                  <a:pt x="3186546" y="1191491"/>
                </a:cubicBezTo>
                <a:cubicBezTo>
                  <a:pt x="3214522" y="1183098"/>
                  <a:pt x="3240863" y="1168584"/>
                  <a:pt x="3269673" y="1163782"/>
                </a:cubicBezTo>
                <a:cubicBezTo>
                  <a:pt x="3306714" y="1157608"/>
                  <a:pt x="3383359" y="1145751"/>
                  <a:pt x="3422073" y="1136073"/>
                </a:cubicBezTo>
                <a:cubicBezTo>
                  <a:pt x="3487971" y="1119599"/>
                  <a:pt x="3441294" y="1121324"/>
                  <a:pt x="3519055" y="1108364"/>
                </a:cubicBezTo>
                <a:cubicBezTo>
                  <a:pt x="3555781" y="1102243"/>
                  <a:pt x="3593032" y="1099774"/>
                  <a:pt x="3629891" y="1094509"/>
                </a:cubicBezTo>
                <a:cubicBezTo>
                  <a:pt x="3657700" y="1090536"/>
                  <a:pt x="3685310" y="1085273"/>
                  <a:pt x="3713019" y="1080655"/>
                </a:cubicBezTo>
                <a:cubicBezTo>
                  <a:pt x="3840176" y="1038269"/>
                  <a:pt x="3767083" y="1055852"/>
                  <a:pt x="3934691" y="1039091"/>
                </a:cubicBezTo>
                <a:cubicBezTo>
                  <a:pt x="3953164" y="1029855"/>
                  <a:pt x="3970517" y="1017913"/>
                  <a:pt x="3990110" y="1011382"/>
                </a:cubicBezTo>
                <a:cubicBezTo>
                  <a:pt x="4087678" y="978859"/>
                  <a:pt x="4028375" y="1014774"/>
                  <a:pt x="4100946" y="983673"/>
                </a:cubicBezTo>
                <a:cubicBezTo>
                  <a:pt x="4119929" y="975537"/>
                  <a:pt x="4137381" y="964100"/>
                  <a:pt x="4156364" y="955964"/>
                </a:cubicBezTo>
                <a:cubicBezTo>
                  <a:pt x="4169787" y="950211"/>
                  <a:pt x="4184505" y="947862"/>
                  <a:pt x="4197928" y="942109"/>
                </a:cubicBezTo>
                <a:cubicBezTo>
                  <a:pt x="4317756" y="890754"/>
                  <a:pt x="4197444" y="933033"/>
                  <a:pt x="4294910" y="900546"/>
                </a:cubicBezTo>
                <a:cubicBezTo>
                  <a:pt x="4308764" y="886691"/>
                  <a:pt x="4321421" y="871525"/>
                  <a:pt x="4336473" y="858982"/>
                </a:cubicBezTo>
                <a:cubicBezTo>
                  <a:pt x="4395925" y="809439"/>
                  <a:pt x="4364398" y="855951"/>
                  <a:pt x="4419600" y="789709"/>
                </a:cubicBezTo>
                <a:cubicBezTo>
                  <a:pt x="4436834" y="769029"/>
                  <a:pt x="4479843" y="692418"/>
                  <a:pt x="4488873" y="678873"/>
                </a:cubicBezTo>
                <a:cubicBezTo>
                  <a:pt x="4501682" y="659660"/>
                  <a:pt x="4516582" y="641928"/>
                  <a:pt x="4530437" y="623455"/>
                </a:cubicBezTo>
                <a:cubicBezTo>
                  <a:pt x="4576268" y="485956"/>
                  <a:pt x="4499375" y="695990"/>
                  <a:pt x="4585855" y="540327"/>
                </a:cubicBezTo>
                <a:cubicBezTo>
                  <a:pt x="4600040" y="514795"/>
                  <a:pt x="4604328" y="484909"/>
                  <a:pt x="4613564" y="457200"/>
                </a:cubicBezTo>
                <a:lnTo>
                  <a:pt x="4627419" y="415637"/>
                </a:lnTo>
                <a:lnTo>
                  <a:pt x="4641273" y="374073"/>
                </a:lnTo>
                <a:cubicBezTo>
                  <a:pt x="4636655" y="318655"/>
                  <a:pt x="4634317" y="262999"/>
                  <a:pt x="4627419" y="207818"/>
                </a:cubicBezTo>
                <a:cubicBezTo>
                  <a:pt x="4625057" y="188924"/>
                  <a:pt x="4625754" y="167028"/>
                  <a:pt x="4613564" y="152400"/>
                </a:cubicBezTo>
                <a:cubicBezTo>
                  <a:pt x="4600342" y="136534"/>
                  <a:pt x="4574952" y="136695"/>
                  <a:pt x="4558146" y="124691"/>
                </a:cubicBezTo>
                <a:cubicBezTo>
                  <a:pt x="4480175" y="68998"/>
                  <a:pt x="4557089" y="91389"/>
                  <a:pt x="4461164" y="55418"/>
                </a:cubicBezTo>
                <a:cubicBezTo>
                  <a:pt x="4425644" y="42098"/>
                  <a:pt x="4397682" y="44459"/>
                  <a:pt x="4364182" y="27709"/>
                </a:cubicBezTo>
                <a:cubicBezTo>
                  <a:pt x="4349289" y="20262"/>
                  <a:pt x="4336473" y="9236"/>
                  <a:pt x="4322619" y="0"/>
                </a:cubicBezTo>
                <a:cubicBezTo>
                  <a:pt x="4193368" y="9232"/>
                  <a:pt x="4161698" y="-20608"/>
                  <a:pt x="4087091" y="41564"/>
                </a:cubicBezTo>
                <a:cubicBezTo>
                  <a:pt x="4072039" y="54107"/>
                  <a:pt x="4059382" y="69273"/>
                  <a:pt x="4045528" y="83127"/>
                </a:cubicBezTo>
                <a:cubicBezTo>
                  <a:pt x="4020126" y="159332"/>
                  <a:pt x="4046936" y="91054"/>
                  <a:pt x="4003964" y="166255"/>
                </a:cubicBezTo>
                <a:cubicBezTo>
                  <a:pt x="3993717" y="184187"/>
                  <a:pt x="3986502" y="203741"/>
                  <a:pt x="3976255" y="221673"/>
                </a:cubicBezTo>
                <a:cubicBezTo>
                  <a:pt x="3967994" y="236130"/>
                  <a:pt x="3955993" y="248344"/>
                  <a:pt x="3948546" y="263237"/>
                </a:cubicBezTo>
                <a:cubicBezTo>
                  <a:pt x="3924984" y="310360"/>
                  <a:pt x="3943038" y="306935"/>
                  <a:pt x="3920837" y="360218"/>
                </a:cubicBezTo>
                <a:cubicBezTo>
                  <a:pt x="3904950" y="398347"/>
                  <a:pt x="3878482" y="431868"/>
                  <a:pt x="3865419" y="471055"/>
                </a:cubicBezTo>
                <a:cubicBezTo>
                  <a:pt x="3860801" y="484909"/>
                  <a:pt x="3855576" y="498576"/>
                  <a:pt x="3851564" y="512618"/>
                </a:cubicBezTo>
                <a:cubicBezTo>
                  <a:pt x="3846333" y="530927"/>
                  <a:pt x="3844396" y="550208"/>
                  <a:pt x="3837710" y="568037"/>
                </a:cubicBezTo>
                <a:cubicBezTo>
                  <a:pt x="3830458" y="587375"/>
                  <a:pt x="3819237" y="604982"/>
                  <a:pt x="3810000" y="623455"/>
                </a:cubicBezTo>
                <a:cubicBezTo>
                  <a:pt x="3805496" y="645975"/>
                  <a:pt x="3782291" y="758134"/>
                  <a:pt x="3782291" y="775855"/>
                </a:cubicBezTo>
                <a:cubicBezTo>
                  <a:pt x="3782291" y="877560"/>
                  <a:pt x="3788036" y="979274"/>
                  <a:pt x="3796146" y="1080655"/>
                </a:cubicBezTo>
                <a:cubicBezTo>
                  <a:pt x="3797311" y="1095212"/>
                  <a:pt x="3806458" y="1108050"/>
                  <a:pt x="3810000" y="1122218"/>
                </a:cubicBezTo>
                <a:cubicBezTo>
                  <a:pt x="3815711" y="1145063"/>
                  <a:pt x="3815587" y="1169442"/>
                  <a:pt x="3823855" y="1191491"/>
                </a:cubicBezTo>
                <a:cubicBezTo>
                  <a:pt x="3829702" y="1207082"/>
                  <a:pt x="3844801" y="1217839"/>
                  <a:pt x="3851564" y="1233055"/>
                </a:cubicBezTo>
                <a:cubicBezTo>
                  <a:pt x="3863426" y="1259745"/>
                  <a:pt x="3863072" y="1291880"/>
                  <a:pt x="3879273" y="1316182"/>
                </a:cubicBezTo>
                <a:cubicBezTo>
                  <a:pt x="3888509" y="1330037"/>
                  <a:pt x="3900219" y="1342530"/>
                  <a:pt x="3906982" y="1357746"/>
                </a:cubicBezTo>
                <a:cubicBezTo>
                  <a:pt x="3918844" y="1384436"/>
                  <a:pt x="3925455" y="1413164"/>
                  <a:pt x="3934691" y="1440873"/>
                </a:cubicBezTo>
                <a:cubicBezTo>
                  <a:pt x="3939309" y="1454728"/>
                  <a:pt x="3939783" y="1470754"/>
                  <a:pt x="3948546" y="1482437"/>
                </a:cubicBezTo>
                <a:lnTo>
                  <a:pt x="3990110" y="1537855"/>
                </a:lnTo>
                <a:cubicBezTo>
                  <a:pt x="4024931" y="1642320"/>
                  <a:pt x="3977961" y="1513557"/>
                  <a:pt x="4031673" y="1620982"/>
                </a:cubicBezTo>
                <a:cubicBezTo>
                  <a:pt x="4038204" y="1634044"/>
                  <a:pt x="4036405" y="1651142"/>
                  <a:pt x="4045528" y="1662546"/>
                </a:cubicBezTo>
                <a:cubicBezTo>
                  <a:pt x="4055930" y="1675548"/>
                  <a:pt x="4073237" y="1681019"/>
                  <a:pt x="4087091" y="1690255"/>
                </a:cubicBezTo>
                <a:cubicBezTo>
                  <a:pt x="4096327" y="1704109"/>
                  <a:pt x="4108037" y="1716602"/>
                  <a:pt x="4114800" y="1731818"/>
                </a:cubicBezTo>
                <a:cubicBezTo>
                  <a:pt x="4126663" y="1758509"/>
                  <a:pt x="4126308" y="1790643"/>
                  <a:pt x="4142510" y="1814946"/>
                </a:cubicBezTo>
                <a:cubicBezTo>
                  <a:pt x="4160983" y="1842655"/>
                  <a:pt x="4183035" y="1868287"/>
                  <a:pt x="4197928" y="1898073"/>
                </a:cubicBezTo>
                <a:cubicBezTo>
                  <a:pt x="4216401" y="1935018"/>
                  <a:pt x="4224138" y="1979701"/>
                  <a:pt x="4253346" y="2008909"/>
                </a:cubicBezTo>
                <a:cubicBezTo>
                  <a:pt x="4306684" y="2062247"/>
                  <a:pt x="4284042" y="2034170"/>
                  <a:pt x="4322619" y="2092037"/>
                </a:cubicBezTo>
                <a:cubicBezTo>
                  <a:pt x="4325086" y="2104372"/>
                  <a:pt x="4342989" y="2199603"/>
                  <a:pt x="4350328" y="2216727"/>
                </a:cubicBezTo>
                <a:cubicBezTo>
                  <a:pt x="4356887" y="2232032"/>
                  <a:pt x="4368801" y="2244436"/>
                  <a:pt x="4378037" y="2258291"/>
                </a:cubicBezTo>
                <a:cubicBezTo>
                  <a:pt x="4410524" y="2355757"/>
                  <a:pt x="4368245" y="2235445"/>
                  <a:pt x="4419600" y="2355273"/>
                </a:cubicBezTo>
                <a:cubicBezTo>
                  <a:pt x="4425353" y="2368696"/>
                  <a:pt x="4438073" y="2382982"/>
                  <a:pt x="4433455" y="2396837"/>
                </a:cubicBezTo>
                <a:cubicBezTo>
                  <a:pt x="4430534" y="2405599"/>
                  <a:pt x="4414982" y="2396837"/>
                  <a:pt x="4405746" y="239683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6206836" y="1343891"/>
            <a:ext cx="2854055" cy="2729345"/>
          </a:xfrm>
          <a:custGeom>
            <a:avLst/>
            <a:gdLst>
              <a:gd name="connsiteX0" fmla="*/ 0 w 2854055"/>
              <a:gd name="connsiteY0" fmla="*/ 1925782 h 2729345"/>
              <a:gd name="connsiteX1" fmla="*/ 96982 w 2854055"/>
              <a:gd name="connsiteY1" fmla="*/ 1939636 h 2729345"/>
              <a:gd name="connsiteX2" fmla="*/ 180109 w 2854055"/>
              <a:gd name="connsiteY2" fmla="*/ 1967345 h 2729345"/>
              <a:gd name="connsiteX3" fmla="*/ 332509 w 2854055"/>
              <a:gd name="connsiteY3" fmla="*/ 1953491 h 2729345"/>
              <a:gd name="connsiteX4" fmla="*/ 360219 w 2854055"/>
              <a:gd name="connsiteY4" fmla="*/ 1925782 h 2729345"/>
              <a:gd name="connsiteX5" fmla="*/ 401782 w 2854055"/>
              <a:gd name="connsiteY5" fmla="*/ 1911927 h 2729345"/>
              <a:gd name="connsiteX6" fmla="*/ 443346 w 2854055"/>
              <a:gd name="connsiteY6" fmla="*/ 1870364 h 2729345"/>
              <a:gd name="connsiteX7" fmla="*/ 484909 w 2854055"/>
              <a:gd name="connsiteY7" fmla="*/ 1856509 h 2729345"/>
              <a:gd name="connsiteX8" fmla="*/ 609600 w 2854055"/>
              <a:gd name="connsiteY8" fmla="*/ 1704109 h 2729345"/>
              <a:gd name="connsiteX9" fmla="*/ 678873 w 2854055"/>
              <a:gd name="connsiteY9" fmla="*/ 1620982 h 2729345"/>
              <a:gd name="connsiteX10" fmla="*/ 734291 w 2854055"/>
              <a:gd name="connsiteY10" fmla="*/ 1510145 h 2729345"/>
              <a:gd name="connsiteX11" fmla="*/ 748146 w 2854055"/>
              <a:gd name="connsiteY11" fmla="*/ 1468582 h 2729345"/>
              <a:gd name="connsiteX12" fmla="*/ 831273 w 2854055"/>
              <a:gd name="connsiteY12" fmla="*/ 1357745 h 2729345"/>
              <a:gd name="connsiteX13" fmla="*/ 886691 w 2854055"/>
              <a:gd name="connsiteY13" fmla="*/ 1260764 h 2729345"/>
              <a:gd name="connsiteX14" fmla="*/ 900546 w 2854055"/>
              <a:gd name="connsiteY14" fmla="*/ 1219200 h 2729345"/>
              <a:gd name="connsiteX15" fmla="*/ 928255 w 2854055"/>
              <a:gd name="connsiteY15" fmla="*/ 1163782 h 2729345"/>
              <a:gd name="connsiteX16" fmla="*/ 969819 w 2854055"/>
              <a:gd name="connsiteY16" fmla="*/ 942109 h 2729345"/>
              <a:gd name="connsiteX17" fmla="*/ 983673 w 2854055"/>
              <a:gd name="connsiteY17" fmla="*/ 886691 h 2729345"/>
              <a:gd name="connsiteX18" fmla="*/ 997528 w 2854055"/>
              <a:gd name="connsiteY18" fmla="*/ 789709 h 2729345"/>
              <a:gd name="connsiteX19" fmla="*/ 1011382 w 2854055"/>
              <a:gd name="connsiteY19" fmla="*/ 734291 h 2729345"/>
              <a:gd name="connsiteX20" fmla="*/ 1039091 w 2854055"/>
              <a:gd name="connsiteY20" fmla="*/ 623454 h 2729345"/>
              <a:gd name="connsiteX21" fmla="*/ 1066800 w 2854055"/>
              <a:gd name="connsiteY21" fmla="*/ 651164 h 2729345"/>
              <a:gd name="connsiteX22" fmla="*/ 1108364 w 2854055"/>
              <a:gd name="connsiteY22" fmla="*/ 845127 h 2729345"/>
              <a:gd name="connsiteX23" fmla="*/ 1122219 w 2854055"/>
              <a:gd name="connsiteY23" fmla="*/ 886691 h 2729345"/>
              <a:gd name="connsiteX24" fmla="*/ 1149928 w 2854055"/>
              <a:gd name="connsiteY24" fmla="*/ 1039091 h 2729345"/>
              <a:gd name="connsiteX25" fmla="*/ 1163782 w 2854055"/>
              <a:gd name="connsiteY25" fmla="*/ 1108364 h 2729345"/>
              <a:gd name="connsiteX26" fmla="*/ 1149928 w 2854055"/>
              <a:gd name="connsiteY26" fmla="*/ 1427018 h 2729345"/>
              <a:gd name="connsiteX27" fmla="*/ 1094509 w 2854055"/>
              <a:gd name="connsiteY27" fmla="*/ 1676400 h 2729345"/>
              <a:gd name="connsiteX28" fmla="*/ 1066800 w 2854055"/>
              <a:gd name="connsiteY28" fmla="*/ 1828800 h 2729345"/>
              <a:gd name="connsiteX29" fmla="*/ 1080655 w 2854055"/>
              <a:gd name="connsiteY29" fmla="*/ 2272145 h 2729345"/>
              <a:gd name="connsiteX30" fmla="*/ 1094509 w 2854055"/>
              <a:gd name="connsiteY30" fmla="*/ 2313709 h 2729345"/>
              <a:gd name="connsiteX31" fmla="*/ 1108364 w 2854055"/>
              <a:gd name="connsiteY31" fmla="*/ 2382982 h 2729345"/>
              <a:gd name="connsiteX32" fmla="*/ 1122219 w 2854055"/>
              <a:gd name="connsiteY32" fmla="*/ 2424545 h 2729345"/>
              <a:gd name="connsiteX33" fmla="*/ 1177637 w 2854055"/>
              <a:gd name="connsiteY33" fmla="*/ 2438400 h 2729345"/>
              <a:gd name="connsiteX34" fmla="*/ 1246909 w 2854055"/>
              <a:gd name="connsiteY34" fmla="*/ 2424545 h 2729345"/>
              <a:gd name="connsiteX35" fmla="*/ 1302328 w 2854055"/>
              <a:gd name="connsiteY35" fmla="*/ 2382982 h 2729345"/>
              <a:gd name="connsiteX36" fmla="*/ 1427019 w 2854055"/>
              <a:gd name="connsiteY36" fmla="*/ 2244436 h 2729345"/>
              <a:gd name="connsiteX37" fmla="*/ 1482437 w 2854055"/>
              <a:gd name="connsiteY37" fmla="*/ 2119745 h 2729345"/>
              <a:gd name="connsiteX38" fmla="*/ 1537855 w 2854055"/>
              <a:gd name="connsiteY38" fmla="*/ 1953491 h 2729345"/>
              <a:gd name="connsiteX39" fmla="*/ 1565564 w 2854055"/>
              <a:gd name="connsiteY39" fmla="*/ 1870364 h 2729345"/>
              <a:gd name="connsiteX40" fmla="*/ 1607128 w 2854055"/>
              <a:gd name="connsiteY40" fmla="*/ 1676400 h 2729345"/>
              <a:gd name="connsiteX41" fmla="*/ 1648691 w 2854055"/>
              <a:gd name="connsiteY41" fmla="*/ 1454727 h 2729345"/>
              <a:gd name="connsiteX42" fmla="*/ 1704109 w 2854055"/>
              <a:gd name="connsiteY42" fmla="*/ 1343891 h 2729345"/>
              <a:gd name="connsiteX43" fmla="*/ 1745673 w 2854055"/>
              <a:gd name="connsiteY43" fmla="*/ 1246909 h 2729345"/>
              <a:gd name="connsiteX44" fmla="*/ 1814946 w 2854055"/>
              <a:gd name="connsiteY44" fmla="*/ 1039091 h 2729345"/>
              <a:gd name="connsiteX45" fmla="*/ 1842655 w 2854055"/>
              <a:gd name="connsiteY45" fmla="*/ 955964 h 2729345"/>
              <a:gd name="connsiteX46" fmla="*/ 1884219 w 2854055"/>
              <a:gd name="connsiteY46" fmla="*/ 845127 h 2729345"/>
              <a:gd name="connsiteX47" fmla="*/ 1898073 w 2854055"/>
              <a:gd name="connsiteY47" fmla="*/ 540327 h 2729345"/>
              <a:gd name="connsiteX48" fmla="*/ 1911928 w 2854055"/>
              <a:gd name="connsiteY48" fmla="*/ 498764 h 2729345"/>
              <a:gd name="connsiteX49" fmla="*/ 1939637 w 2854055"/>
              <a:gd name="connsiteY49" fmla="*/ 457200 h 2729345"/>
              <a:gd name="connsiteX50" fmla="*/ 1981200 w 2854055"/>
              <a:gd name="connsiteY50" fmla="*/ 304800 h 2729345"/>
              <a:gd name="connsiteX51" fmla="*/ 2036619 w 2854055"/>
              <a:gd name="connsiteY51" fmla="*/ 207818 h 2729345"/>
              <a:gd name="connsiteX52" fmla="*/ 2050473 w 2854055"/>
              <a:gd name="connsiteY52" fmla="*/ 166254 h 2729345"/>
              <a:gd name="connsiteX53" fmla="*/ 2105891 w 2854055"/>
              <a:gd name="connsiteY53" fmla="*/ 55418 h 2729345"/>
              <a:gd name="connsiteX54" fmla="*/ 2119746 w 2854055"/>
              <a:gd name="connsiteY54" fmla="*/ 13854 h 2729345"/>
              <a:gd name="connsiteX55" fmla="*/ 2161309 w 2854055"/>
              <a:gd name="connsiteY55" fmla="*/ 0 h 2729345"/>
              <a:gd name="connsiteX56" fmla="*/ 2175164 w 2854055"/>
              <a:gd name="connsiteY56" fmla="*/ 69273 h 2729345"/>
              <a:gd name="connsiteX57" fmla="*/ 2189019 w 2854055"/>
              <a:gd name="connsiteY57" fmla="*/ 110836 h 2729345"/>
              <a:gd name="connsiteX58" fmla="*/ 2161309 w 2854055"/>
              <a:gd name="connsiteY58" fmla="*/ 512618 h 2729345"/>
              <a:gd name="connsiteX59" fmla="*/ 2147455 w 2854055"/>
              <a:gd name="connsiteY59" fmla="*/ 623454 h 2729345"/>
              <a:gd name="connsiteX60" fmla="*/ 2175164 w 2854055"/>
              <a:gd name="connsiteY60" fmla="*/ 1011382 h 2729345"/>
              <a:gd name="connsiteX61" fmla="*/ 2161309 w 2854055"/>
              <a:gd name="connsiteY61" fmla="*/ 1496291 h 2729345"/>
              <a:gd name="connsiteX62" fmla="*/ 2147455 w 2854055"/>
              <a:gd name="connsiteY62" fmla="*/ 1551709 h 2729345"/>
              <a:gd name="connsiteX63" fmla="*/ 2133600 w 2854055"/>
              <a:gd name="connsiteY63" fmla="*/ 1620982 h 2729345"/>
              <a:gd name="connsiteX64" fmla="*/ 2147455 w 2854055"/>
              <a:gd name="connsiteY64" fmla="*/ 2036618 h 2729345"/>
              <a:gd name="connsiteX65" fmla="*/ 2161309 w 2854055"/>
              <a:gd name="connsiteY65" fmla="*/ 2244436 h 2729345"/>
              <a:gd name="connsiteX66" fmla="*/ 2189019 w 2854055"/>
              <a:gd name="connsiteY66" fmla="*/ 2327564 h 2729345"/>
              <a:gd name="connsiteX67" fmla="*/ 2216728 w 2854055"/>
              <a:gd name="connsiteY67" fmla="*/ 2466109 h 2729345"/>
              <a:gd name="connsiteX68" fmla="*/ 2230582 w 2854055"/>
              <a:gd name="connsiteY68" fmla="*/ 2521527 h 2729345"/>
              <a:gd name="connsiteX69" fmla="*/ 2272146 w 2854055"/>
              <a:gd name="connsiteY69" fmla="*/ 2660073 h 2729345"/>
              <a:gd name="connsiteX70" fmla="*/ 2286000 w 2854055"/>
              <a:gd name="connsiteY70" fmla="*/ 2701636 h 2729345"/>
              <a:gd name="connsiteX71" fmla="*/ 2327564 w 2854055"/>
              <a:gd name="connsiteY71" fmla="*/ 2729345 h 2729345"/>
              <a:gd name="connsiteX72" fmla="*/ 2410691 w 2854055"/>
              <a:gd name="connsiteY72" fmla="*/ 2604654 h 2729345"/>
              <a:gd name="connsiteX73" fmla="*/ 2438400 w 2854055"/>
              <a:gd name="connsiteY73" fmla="*/ 2563091 h 2729345"/>
              <a:gd name="connsiteX74" fmla="*/ 2479964 w 2854055"/>
              <a:gd name="connsiteY74" fmla="*/ 2493818 h 2729345"/>
              <a:gd name="connsiteX75" fmla="*/ 2521528 w 2854055"/>
              <a:gd name="connsiteY75" fmla="*/ 2438400 h 2729345"/>
              <a:gd name="connsiteX76" fmla="*/ 2549237 w 2854055"/>
              <a:gd name="connsiteY76" fmla="*/ 2369127 h 2729345"/>
              <a:gd name="connsiteX77" fmla="*/ 2576946 w 2854055"/>
              <a:gd name="connsiteY77" fmla="*/ 2244436 h 2729345"/>
              <a:gd name="connsiteX78" fmla="*/ 2590800 w 2854055"/>
              <a:gd name="connsiteY78" fmla="*/ 2175164 h 2729345"/>
              <a:gd name="connsiteX79" fmla="*/ 2604655 w 2854055"/>
              <a:gd name="connsiteY79" fmla="*/ 2119745 h 2729345"/>
              <a:gd name="connsiteX80" fmla="*/ 2618509 w 2854055"/>
              <a:gd name="connsiteY80" fmla="*/ 2050473 h 2729345"/>
              <a:gd name="connsiteX81" fmla="*/ 2632364 w 2854055"/>
              <a:gd name="connsiteY81" fmla="*/ 1953491 h 2729345"/>
              <a:gd name="connsiteX82" fmla="*/ 2646219 w 2854055"/>
              <a:gd name="connsiteY82" fmla="*/ 1911927 h 2729345"/>
              <a:gd name="connsiteX83" fmla="*/ 2660073 w 2854055"/>
              <a:gd name="connsiteY83" fmla="*/ 1801091 h 2729345"/>
              <a:gd name="connsiteX84" fmla="*/ 2701637 w 2854055"/>
              <a:gd name="connsiteY84" fmla="*/ 1676400 h 2729345"/>
              <a:gd name="connsiteX85" fmla="*/ 2743200 w 2854055"/>
              <a:gd name="connsiteY85" fmla="*/ 1510145 h 2729345"/>
              <a:gd name="connsiteX86" fmla="*/ 2757055 w 2854055"/>
              <a:gd name="connsiteY86" fmla="*/ 1468582 h 2729345"/>
              <a:gd name="connsiteX87" fmla="*/ 2826328 w 2854055"/>
              <a:gd name="connsiteY87" fmla="*/ 1316182 h 2729345"/>
              <a:gd name="connsiteX88" fmla="*/ 2840182 w 2854055"/>
              <a:gd name="connsiteY88" fmla="*/ 1246909 h 2729345"/>
              <a:gd name="connsiteX89" fmla="*/ 2854037 w 2854055"/>
              <a:gd name="connsiteY89" fmla="*/ 1205345 h 272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854055" h="2729345">
                <a:moveTo>
                  <a:pt x="0" y="1925782"/>
                </a:moveTo>
                <a:cubicBezTo>
                  <a:pt x="32327" y="1930400"/>
                  <a:pt x="65163" y="1932293"/>
                  <a:pt x="96982" y="1939636"/>
                </a:cubicBezTo>
                <a:cubicBezTo>
                  <a:pt x="125442" y="1946204"/>
                  <a:pt x="180109" y="1967345"/>
                  <a:pt x="180109" y="1967345"/>
                </a:cubicBezTo>
                <a:cubicBezTo>
                  <a:pt x="230909" y="1962727"/>
                  <a:pt x="282806" y="1964961"/>
                  <a:pt x="332509" y="1953491"/>
                </a:cubicBezTo>
                <a:cubicBezTo>
                  <a:pt x="345237" y="1950554"/>
                  <a:pt x="349018" y="1932503"/>
                  <a:pt x="360219" y="1925782"/>
                </a:cubicBezTo>
                <a:cubicBezTo>
                  <a:pt x="372742" y="1918268"/>
                  <a:pt x="387928" y="1916545"/>
                  <a:pt x="401782" y="1911927"/>
                </a:cubicBezTo>
                <a:cubicBezTo>
                  <a:pt x="415637" y="1898073"/>
                  <a:pt x="427043" y="1881232"/>
                  <a:pt x="443346" y="1870364"/>
                </a:cubicBezTo>
                <a:cubicBezTo>
                  <a:pt x="455497" y="1862263"/>
                  <a:pt x="473226" y="1865271"/>
                  <a:pt x="484909" y="1856509"/>
                </a:cubicBezTo>
                <a:cubicBezTo>
                  <a:pt x="629124" y="1748347"/>
                  <a:pt x="483657" y="1830052"/>
                  <a:pt x="609600" y="1704109"/>
                </a:cubicBezTo>
                <a:cubicBezTo>
                  <a:pt x="644779" y="1668930"/>
                  <a:pt x="655727" y="1663416"/>
                  <a:pt x="678873" y="1620982"/>
                </a:cubicBezTo>
                <a:cubicBezTo>
                  <a:pt x="698653" y="1584719"/>
                  <a:pt x="721228" y="1549332"/>
                  <a:pt x="734291" y="1510145"/>
                </a:cubicBezTo>
                <a:cubicBezTo>
                  <a:pt x="738909" y="1496291"/>
                  <a:pt x="740306" y="1480903"/>
                  <a:pt x="748146" y="1468582"/>
                </a:cubicBezTo>
                <a:cubicBezTo>
                  <a:pt x="772940" y="1429620"/>
                  <a:pt x="831273" y="1357745"/>
                  <a:pt x="831273" y="1357745"/>
                </a:cubicBezTo>
                <a:cubicBezTo>
                  <a:pt x="863041" y="1262446"/>
                  <a:pt x="819589" y="1378193"/>
                  <a:pt x="886691" y="1260764"/>
                </a:cubicBezTo>
                <a:cubicBezTo>
                  <a:pt x="893937" y="1248084"/>
                  <a:pt x="894793" y="1232623"/>
                  <a:pt x="900546" y="1219200"/>
                </a:cubicBezTo>
                <a:cubicBezTo>
                  <a:pt x="908682" y="1200217"/>
                  <a:pt x="919019" y="1182255"/>
                  <a:pt x="928255" y="1163782"/>
                </a:cubicBezTo>
                <a:cubicBezTo>
                  <a:pt x="939948" y="1093621"/>
                  <a:pt x="953203" y="1008577"/>
                  <a:pt x="969819" y="942109"/>
                </a:cubicBezTo>
                <a:cubicBezTo>
                  <a:pt x="974437" y="923636"/>
                  <a:pt x="980267" y="905425"/>
                  <a:pt x="983673" y="886691"/>
                </a:cubicBezTo>
                <a:cubicBezTo>
                  <a:pt x="989515" y="854562"/>
                  <a:pt x="991686" y="821838"/>
                  <a:pt x="997528" y="789709"/>
                </a:cubicBezTo>
                <a:cubicBezTo>
                  <a:pt x="1000934" y="770975"/>
                  <a:pt x="1007251" y="752879"/>
                  <a:pt x="1011382" y="734291"/>
                </a:cubicBezTo>
                <a:cubicBezTo>
                  <a:pt x="1033673" y="633982"/>
                  <a:pt x="1014335" y="697725"/>
                  <a:pt x="1039091" y="623454"/>
                </a:cubicBezTo>
                <a:cubicBezTo>
                  <a:pt x="1048327" y="632691"/>
                  <a:pt x="1058640" y="640964"/>
                  <a:pt x="1066800" y="651164"/>
                </a:cubicBezTo>
                <a:cubicBezTo>
                  <a:pt x="1123858" y="722487"/>
                  <a:pt x="1089773" y="714996"/>
                  <a:pt x="1108364" y="845127"/>
                </a:cubicBezTo>
                <a:cubicBezTo>
                  <a:pt x="1110429" y="859584"/>
                  <a:pt x="1118677" y="872523"/>
                  <a:pt x="1122219" y="886691"/>
                </a:cubicBezTo>
                <a:cubicBezTo>
                  <a:pt x="1133622" y="932303"/>
                  <a:pt x="1141697" y="993822"/>
                  <a:pt x="1149928" y="1039091"/>
                </a:cubicBezTo>
                <a:cubicBezTo>
                  <a:pt x="1154140" y="1062259"/>
                  <a:pt x="1159164" y="1085273"/>
                  <a:pt x="1163782" y="1108364"/>
                </a:cubicBezTo>
                <a:cubicBezTo>
                  <a:pt x="1159164" y="1214582"/>
                  <a:pt x="1159553" y="1321136"/>
                  <a:pt x="1149928" y="1427018"/>
                </a:cubicBezTo>
                <a:cubicBezTo>
                  <a:pt x="1131216" y="1632849"/>
                  <a:pt x="1120328" y="1495662"/>
                  <a:pt x="1094509" y="1676400"/>
                </a:cubicBezTo>
                <a:cubicBezTo>
                  <a:pt x="1077962" y="1792232"/>
                  <a:pt x="1088575" y="1741702"/>
                  <a:pt x="1066800" y="1828800"/>
                </a:cubicBezTo>
                <a:cubicBezTo>
                  <a:pt x="1071418" y="1976582"/>
                  <a:pt x="1072220" y="2124532"/>
                  <a:pt x="1080655" y="2272145"/>
                </a:cubicBezTo>
                <a:cubicBezTo>
                  <a:pt x="1081488" y="2286725"/>
                  <a:pt x="1090967" y="2299541"/>
                  <a:pt x="1094509" y="2313709"/>
                </a:cubicBezTo>
                <a:cubicBezTo>
                  <a:pt x="1100220" y="2336554"/>
                  <a:pt x="1102652" y="2360137"/>
                  <a:pt x="1108364" y="2382982"/>
                </a:cubicBezTo>
                <a:cubicBezTo>
                  <a:pt x="1111906" y="2397150"/>
                  <a:pt x="1110815" y="2415422"/>
                  <a:pt x="1122219" y="2424545"/>
                </a:cubicBezTo>
                <a:cubicBezTo>
                  <a:pt x="1137088" y="2436440"/>
                  <a:pt x="1159164" y="2433782"/>
                  <a:pt x="1177637" y="2438400"/>
                </a:cubicBezTo>
                <a:cubicBezTo>
                  <a:pt x="1200728" y="2433782"/>
                  <a:pt x="1225391" y="2434109"/>
                  <a:pt x="1246909" y="2424545"/>
                </a:cubicBezTo>
                <a:cubicBezTo>
                  <a:pt x="1268010" y="2415167"/>
                  <a:pt x="1285165" y="2398429"/>
                  <a:pt x="1302328" y="2382982"/>
                </a:cubicBezTo>
                <a:cubicBezTo>
                  <a:pt x="1378827" y="2314133"/>
                  <a:pt x="1375469" y="2313168"/>
                  <a:pt x="1427019" y="2244436"/>
                </a:cubicBezTo>
                <a:cubicBezTo>
                  <a:pt x="1465010" y="2092465"/>
                  <a:pt x="1406177" y="2304948"/>
                  <a:pt x="1482437" y="2119745"/>
                </a:cubicBezTo>
                <a:cubicBezTo>
                  <a:pt x="1504679" y="2065729"/>
                  <a:pt x="1519382" y="2008909"/>
                  <a:pt x="1537855" y="1953491"/>
                </a:cubicBezTo>
                <a:lnTo>
                  <a:pt x="1565564" y="1870364"/>
                </a:lnTo>
                <a:cubicBezTo>
                  <a:pt x="1601991" y="1615386"/>
                  <a:pt x="1552104" y="1933181"/>
                  <a:pt x="1607128" y="1676400"/>
                </a:cubicBezTo>
                <a:cubicBezTo>
                  <a:pt x="1628042" y="1578801"/>
                  <a:pt x="1612544" y="1557144"/>
                  <a:pt x="1648691" y="1454727"/>
                </a:cubicBezTo>
                <a:cubicBezTo>
                  <a:pt x="1662438" y="1415776"/>
                  <a:pt x="1686641" y="1381322"/>
                  <a:pt x="1704109" y="1343891"/>
                </a:cubicBezTo>
                <a:cubicBezTo>
                  <a:pt x="1718982" y="1312020"/>
                  <a:pt x="1733653" y="1279963"/>
                  <a:pt x="1745673" y="1246909"/>
                </a:cubicBezTo>
                <a:cubicBezTo>
                  <a:pt x="1770627" y="1178285"/>
                  <a:pt x="1791855" y="1108364"/>
                  <a:pt x="1814946" y="1039091"/>
                </a:cubicBezTo>
                <a:cubicBezTo>
                  <a:pt x="1824182" y="1011382"/>
                  <a:pt x="1829593" y="982088"/>
                  <a:pt x="1842655" y="955964"/>
                </a:cubicBezTo>
                <a:cubicBezTo>
                  <a:pt x="1878879" y="883514"/>
                  <a:pt x="1865355" y="920582"/>
                  <a:pt x="1884219" y="845127"/>
                </a:cubicBezTo>
                <a:cubicBezTo>
                  <a:pt x="1888837" y="743527"/>
                  <a:pt x="1889963" y="641708"/>
                  <a:pt x="1898073" y="540327"/>
                </a:cubicBezTo>
                <a:cubicBezTo>
                  <a:pt x="1899238" y="525770"/>
                  <a:pt x="1905397" y="511826"/>
                  <a:pt x="1911928" y="498764"/>
                </a:cubicBezTo>
                <a:cubicBezTo>
                  <a:pt x="1919375" y="483871"/>
                  <a:pt x="1930401" y="471055"/>
                  <a:pt x="1939637" y="457200"/>
                </a:cubicBezTo>
                <a:cubicBezTo>
                  <a:pt x="1947073" y="420021"/>
                  <a:pt x="1961110" y="334935"/>
                  <a:pt x="1981200" y="304800"/>
                </a:cubicBezTo>
                <a:cubicBezTo>
                  <a:pt x="2009025" y="263062"/>
                  <a:pt x="2015528" y="257030"/>
                  <a:pt x="2036619" y="207818"/>
                </a:cubicBezTo>
                <a:cubicBezTo>
                  <a:pt x="2042372" y="194395"/>
                  <a:pt x="2045345" y="179928"/>
                  <a:pt x="2050473" y="166254"/>
                </a:cubicBezTo>
                <a:cubicBezTo>
                  <a:pt x="2122378" y="-25495"/>
                  <a:pt x="2038936" y="189327"/>
                  <a:pt x="2105891" y="55418"/>
                </a:cubicBezTo>
                <a:cubicBezTo>
                  <a:pt x="2112422" y="42356"/>
                  <a:pt x="2109419" y="24181"/>
                  <a:pt x="2119746" y="13854"/>
                </a:cubicBezTo>
                <a:cubicBezTo>
                  <a:pt x="2130072" y="3528"/>
                  <a:pt x="2147455" y="4618"/>
                  <a:pt x="2161309" y="0"/>
                </a:cubicBezTo>
                <a:cubicBezTo>
                  <a:pt x="2165927" y="23091"/>
                  <a:pt x="2169452" y="46428"/>
                  <a:pt x="2175164" y="69273"/>
                </a:cubicBezTo>
                <a:cubicBezTo>
                  <a:pt x="2178706" y="83441"/>
                  <a:pt x="2189019" y="96232"/>
                  <a:pt x="2189019" y="110836"/>
                </a:cubicBezTo>
                <a:cubicBezTo>
                  <a:pt x="2189019" y="442399"/>
                  <a:pt x="2211411" y="362315"/>
                  <a:pt x="2161309" y="512618"/>
                </a:cubicBezTo>
                <a:cubicBezTo>
                  <a:pt x="2156691" y="549563"/>
                  <a:pt x="2147455" y="586221"/>
                  <a:pt x="2147455" y="623454"/>
                </a:cubicBezTo>
                <a:cubicBezTo>
                  <a:pt x="2147455" y="916404"/>
                  <a:pt x="2136917" y="858399"/>
                  <a:pt x="2175164" y="1011382"/>
                </a:cubicBezTo>
                <a:cubicBezTo>
                  <a:pt x="2170546" y="1173018"/>
                  <a:pt x="2169591" y="1334801"/>
                  <a:pt x="2161309" y="1496291"/>
                </a:cubicBezTo>
                <a:cubicBezTo>
                  <a:pt x="2160334" y="1515307"/>
                  <a:pt x="2151586" y="1533121"/>
                  <a:pt x="2147455" y="1551709"/>
                </a:cubicBezTo>
                <a:cubicBezTo>
                  <a:pt x="2142347" y="1574697"/>
                  <a:pt x="2138218" y="1597891"/>
                  <a:pt x="2133600" y="1620982"/>
                </a:cubicBezTo>
                <a:cubicBezTo>
                  <a:pt x="2138218" y="1759527"/>
                  <a:pt x="2141300" y="1898132"/>
                  <a:pt x="2147455" y="2036618"/>
                </a:cubicBezTo>
                <a:cubicBezTo>
                  <a:pt x="2150538" y="2105976"/>
                  <a:pt x="2151491" y="2175707"/>
                  <a:pt x="2161309" y="2244436"/>
                </a:cubicBezTo>
                <a:cubicBezTo>
                  <a:pt x="2165440" y="2273351"/>
                  <a:pt x="2183291" y="2298923"/>
                  <a:pt x="2189019" y="2327564"/>
                </a:cubicBezTo>
                <a:cubicBezTo>
                  <a:pt x="2198255" y="2373746"/>
                  <a:pt x="2205306" y="2420419"/>
                  <a:pt x="2216728" y="2466109"/>
                </a:cubicBezTo>
                <a:cubicBezTo>
                  <a:pt x="2221346" y="2484582"/>
                  <a:pt x="2226848" y="2502856"/>
                  <a:pt x="2230582" y="2521527"/>
                </a:cubicBezTo>
                <a:cubicBezTo>
                  <a:pt x="2261147" y="2674353"/>
                  <a:pt x="2222085" y="2543262"/>
                  <a:pt x="2272146" y="2660073"/>
                </a:cubicBezTo>
                <a:cubicBezTo>
                  <a:pt x="2277899" y="2673496"/>
                  <a:pt x="2276877" y="2690232"/>
                  <a:pt x="2286000" y="2701636"/>
                </a:cubicBezTo>
                <a:cubicBezTo>
                  <a:pt x="2296402" y="2714638"/>
                  <a:pt x="2313709" y="2720109"/>
                  <a:pt x="2327564" y="2729345"/>
                </a:cubicBezTo>
                <a:cubicBezTo>
                  <a:pt x="2398992" y="2657919"/>
                  <a:pt x="2347783" y="2717889"/>
                  <a:pt x="2410691" y="2604654"/>
                </a:cubicBezTo>
                <a:cubicBezTo>
                  <a:pt x="2418777" y="2590098"/>
                  <a:pt x="2429575" y="2577211"/>
                  <a:pt x="2438400" y="2563091"/>
                </a:cubicBezTo>
                <a:cubicBezTo>
                  <a:pt x="2452672" y="2540256"/>
                  <a:pt x="2465027" y="2516224"/>
                  <a:pt x="2479964" y="2493818"/>
                </a:cubicBezTo>
                <a:cubicBezTo>
                  <a:pt x="2492773" y="2474605"/>
                  <a:pt x="2510314" y="2458585"/>
                  <a:pt x="2521528" y="2438400"/>
                </a:cubicBezTo>
                <a:cubicBezTo>
                  <a:pt x="2533606" y="2416660"/>
                  <a:pt x="2540001" y="2392218"/>
                  <a:pt x="2549237" y="2369127"/>
                </a:cubicBezTo>
                <a:cubicBezTo>
                  <a:pt x="2591018" y="2160214"/>
                  <a:pt x="2537817" y="2420515"/>
                  <a:pt x="2576946" y="2244436"/>
                </a:cubicBezTo>
                <a:cubicBezTo>
                  <a:pt x="2582054" y="2221449"/>
                  <a:pt x="2585692" y="2198151"/>
                  <a:pt x="2590800" y="2175164"/>
                </a:cubicBezTo>
                <a:cubicBezTo>
                  <a:pt x="2594931" y="2156576"/>
                  <a:pt x="2600524" y="2138333"/>
                  <a:pt x="2604655" y="2119745"/>
                </a:cubicBezTo>
                <a:cubicBezTo>
                  <a:pt x="2609763" y="2096758"/>
                  <a:pt x="2614638" y="2073701"/>
                  <a:pt x="2618509" y="2050473"/>
                </a:cubicBezTo>
                <a:cubicBezTo>
                  <a:pt x="2623878" y="2018262"/>
                  <a:pt x="2625960" y="1985512"/>
                  <a:pt x="2632364" y="1953491"/>
                </a:cubicBezTo>
                <a:cubicBezTo>
                  <a:pt x="2635228" y="1939170"/>
                  <a:pt x="2641601" y="1925782"/>
                  <a:pt x="2646219" y="1911927"/>
                </a:cubicBezTo>
                <a:cubicBezTo>
                  <a:pt x="2650837" y="1874982"/>
                  <a:pt x="2652272" y="1837497"/>
                  <a:pt x="2660073" y="1801091"/>
                </a:cubicBezTo>
                <a:cubicBezTo>
                  <a:pt x="2680863" y="1704071"/>
                  <a:pt x="2684314" y="1745692"/>
                  <a:pt x="2701637" y="1676400"/>
                </a:cubicBezTo>
                <a:cubicBezTo>
                  <a:pt x="2715491" y="1620982"/>
                  <a:pt x="2725135" y="1564337"/>
                  <a:pt x="2743200" y="1510145"/>
                </a:cubicBezTo>
                <a:cubicBezTo>
                  <a:pt x="2747818" y="1496291"/>
                  <a:pt x="2751012" y="1481877"/>
                  <a:pt x="2757055" y="1468582"/>
                </a:cubicBezTo>
                <a:cubicBezTo>
                  <a:pt x="2783582" y="1410222"/>
                  <a:pt x="2811933" y="1373760"/>
                  <a:pt x="2826328" y="1316182"/>
                </a:cubicBezTo>
                <a:cubicBezTo>
                  <a:pt x="2832039" y="1293337"/>
                  <a:pt x="2835074" y="1269897"/>
                  <a:pt x="2840182" y="1246909"/>
                </a:cubicBezTo>
                <a:cubicBezTo>
                  <a:pt x="2855157" y="1179521"/>
                  <a:pt x="2854037" y="1174266"/>
                  <a:pt x="2854037" y="120534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820688" y="1556792"/>
            <a:ext cx="987477" cy="1214117"/>
          </a:xfrm>
          <a:custGeom>
            <a:avLst/>
            <a:gdLst>
              <a:gd name="connsiteX0" fmla="*/ 0 w 706582"/>
              <a:gd name="connsiteY0" fmla="*/ 803564 h 803564"/>
              <a:gd name="connsiteX1" fmla="*/ 69273 w 706582"/>
              <a:gd name="connsiteY1" fmla="*/ 734291 h 803564"/>
              <a:gd name="connsiteX2" fmla="*/ 110836 w 706582"/>
              <a:gd name="connsiteY2" fmla="*/ 678873 h 803564"/>
              <a:gd name="connsiteX3" fmla="*/ 166254 w 706582"/>
              <a:gd name="connsiteY3" fmla="*/ 637310 h 803564"/>
              <a:gd name="connsiteX4" fmla="*/ 180109 w 706582"/>
              <a:gd name="connsiteY4" fmla="*/ 595746 h 803564"/>
              <a:gd name="connsiteX5" fmla="*/ 277091 w 706582"/>
              <a:gd name="connsiteY5" fmla="*/ 512619 h 803564"/>
              <a:gd name="connsiteX6" fmla="*/ 346364 w 706582"/>
              <a:gd name="connsiteY6" fmla="*/ 443346 h 803564"/>
              <a:gd name="connsiteX7" fmla="*/ 415636 w 706582"/>
              <a:gd name="connsiteY7" fmla="*/ 360219 h 803564"/>
              <a:gd name="connsiteX8" fmla="*/ 457200 w 706582"/>
              <a:gd name="connsiteY8" fmla="*/ 332510 h 803564"/>
              <a:gd name="connsiteX9" fmla="*/ 498764 w 706582"/>
              <a:gd name="connsiteY9" fmla="*/ 277091 h 803564"/>
              <a:gd name="connsiteX10" fmla="*/ 554182 w 706582"/>
              <a:gd name="connsiteY10" fmla="*/ 193964 h 803564"/>
              <a:gd name="connsiteX11" fmla="*/ 595745 w 706582"/>
              <a:gd name="connsiteY11" fmla="*/ 138546 h 803564"/>
              <a:gd name="connsiteX12" fmla="*/ 651164 w 706582"/>
              <a:gd name="connsiteY12" fmla="*/ 55419 h 803564"/>
              <a:gd name="connsiteX13" fmla="*/ 678873 w 706582"/>
              <a:gd name="connsiteY13" fmla="*/ 13855 h 803564"/>
              <a:gd name="connsiteX14" fmla="*/ 706582 w 706582"/>
              <a:gd name="connsiteY14" fmla="*/ 0 h 80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06582" h="803564">
                <a:moveTo>
                  <a:pt x="0" y="803564"/>
                </a:moveTo>
                <a:cubicBezTo>
                  <a:pt x="23091" y="780473"/>
                  <a:pt x="47578" y="758698"/>
                  <a:pt x="69273" y="734291"/>
                </a:cubicBezTo>
                <a:cubicBezTo>
                  <a:pt x="84614" y="717033"/>
                  <a:pt x="94508" y="695201"/>
                  <a:pt x="110836" y="678873"/>
                </a:cubicBezTo>
                <a:cubicBezTo>
                  <a:pt x="127164" y="662545"/>
                  <a:pt x="147781" y="651164"/>
                  <a:pt x="166254" y="637310"/>
                </a:cubicBezTo>
                <a:cubicBezTo>
                  <a:pt x="170872" y="623455"/>
                  <a:pt x="172008" y="607897"/>
                  <a:pt x="180109" y="595746"/>
                </a:cubicBezTo>
                <a:cubicBezTo>
                  <a:pt x="199407" y="566799"/>
                  <a:pt x="251481" y="531827"/>
                  <a:pt x="277091" y="512619"/>
                </a:cubicBezTo>
                <a:cubicBezTo>
                  <a:pt x="327892" y="436417"/>
                  <a:pt x="277090" y="501075"/>
                  <a:pt x="346364" y="443346"/>
                </a:cubicBezTo>
                <a:cubicBezTo>
                  <a:pt x="482550" y="329856"/>
                  <a:pt x="306650" y="469203"/>
                  <a:pt x="415636" y="360219"/>
                </a:cubicBezTo>
                <a:cubicBezTo>
                  <a:pt x="427410" y="348445"/>
                  <a:pt x="443345" y="341746"/>
                  <a:pt x="457200" y="332510"/>
                </a:cubicBezTo>
                <a:cubicBezTo>
                  <a:pt x="471055" y="314037"/>
                  <a:pt x="485522" y="296008"/>
                  <a:pt x="498764" y="277091"/>
                </a:cubicBezTo>
                <a:cubicBezTo>
                  <a:pt x="517861" y="249809"/>
                  <a:pt x="534201" y="220606"/>
                  <a:pt x="554182" y="193964"/>
                </a:cubicBezTo>
                <a:cubicBezTo>
                  <a:pt x="568036" y="175491"/>
                  <a:pt x="582503" y="157463"/>
                  <a:pt x="595745" y="138546"/>
                </a:cubicBezTo>
                <a:cubicBezTo>
                  <a:pt x="614843" y="111264"/>
                  <a:pt x="632691" y="83128"/>
                  <a:pt x="651164" y="55419"/>
                </a:cubicBezTo>
                <a:cubicBezTo>
                  <a:pt x="660400" y="41564"/>
                  <a:pt x="663980" y="21302"/>
                  <a:pt x="678873" y="13855"/>
                </a:cubicBezTo>
                <a:lnTo>
                  <a:pt x="706582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Volný tvar 12"/>
          <p:cNvSpPr/>
          <p:nvPr/>
        </p:nvSpPr>
        <p:spPr>
          <a:xfrm>
            <a:off x="1808165" y="908720"/>
            <a:ext cx="4641273" cy="3010361"/>
          </a:xfrm>
          <a:custGeom>
            <a:avLst/>
            <a:gdLst>
              <a:gd name="connsiteX0" fmla="*/ 0 w 4641273"/>
              <a:gd name="connsiteY0" fmla="*/ 595746 h 3010361"/>
              <a:gd name="connsiteX1" fmla="*/ 41564 w 4641273"/>
              <a:gd name="connsiteY1" fmla="*/ 665018 h 3010361"/>
              <a:gd name="connsiteX2" fmla="*/ 69273 w 4641273"/>
              <a:gd name="connsiteY2" fmla="*/ 831273 h 3010361"/>
              <a:gd name="connsiteX3" fmla="*/ 83128 w 4641273"/>
              <a:gd name="connsiteY3" fmla="*/ 886691 h 3010361"/>
              <a:gd name="connsiteX4" fmla="*/ 96982 w 4641273"/>
              <a:gd name="connsiteY4" fmla="*/ 955964 h 3010361"/>
              <a:gd name="connsiteX5" fmla="*/ 110837 w 4641273"/>
              <a:gd name="connsiteY5" fmla="*/ 1011382 h 3010361"/>
              <a:gd name="connsiteX6" fmla="*/ 124691 w 4641273"/>
              <a:gd name="connsiteY6" fmla="*/ 1080655 h 3010361"/>
              <a:gd name="connsiteX7" fmla="*/ 138546 w 4641273"/>
              <a:gd name="connsiteY7" fmla="*/ 1136073 h 3010361"/>
              <a:gd name="connsiteX8" fmla="*/ 152400 w 4641273"/>
              <a:gd name="connsiteY8" fmla="*/ 1219200 h 3010361"/>
              <a:gd name="connsiteX9" fmla="*/ 166255 w 4641273"/>
              <a:gd name="connsiteY9" fmla="*/ 1274618 h 3010361"/>
              <a:gd name="connsiteX10" fmla="*/ 207819 w 4641273"/>
              <a:gd name="connsiteY10" fmla="*/ 1510146 h 3010361"/>
              <a:gd name="connsiteX11" fmla="*/ 221673 w 4641273"/>
              <a:gd name="connsiteY11" fmla="*/ 1565564 h 3010361"/>
              <a:gd name="connsiteX12" fmla="*/ 263237 w 4641273"/>
              <a:gd name="connsiteY12" fmla="*/ 1704109 h 3010361"/>
              <a:gd name="connsiteX13" fmla="*/ 290946 w 4641273"/>
              <a:gd name="connsiteY13" fmla="*/ 1856509 h 3010361"/>
              <a:gd name="connsiteX14" fmla="*/ 304800 w 4641273"/>
              <a:gd name="connsiteY14" fmla="*/ 1911927 h 3010361"/>
              <a:gd name="connsiteX15" fmla="*/ 346364 w 4641273"/>
              <a:gd name="connsiteY15" fmla="*/ 2133600 h 3010361"/>
              <a:gd name="connsiteX16" fmla="*/ 387928 w 4641273"/>
              <a:gd name="connsiteY16" fmla="*/ 2341418 h 3010361"/>
              <a:gd name="connsiteX17" fmla="*/ 401782 w 4641273"/>
              <a:gd name="connsiteY17" fmla="*/ 2410691 h 3010361"/>
              <a:gd name="connsiteX18" fmla="*/ 429491 w 4641273"/>
              <a:gd name="connsiteY18" fmla="*/ 2549237 h 3010361"/>
              <a:gd name="connsiteX19" fmla="*/ 457200 w 4641273"/>
              <a:gd name="connsiteY19" fmla="*/ 2632364 h 3010361"/>
              <a:gd name="connsiteX20" fmla="*/ 498764 w 4641273"/>
              <a:gd name="connsiteY20" fmla="*/ 2729346 h 3010361"/>
              <a:gd name="connsiteX21" fmla="*/ 512619 w 4641273"/>
              <a:gd name="connsiteY21" fmla="*/ 2784764 h 3010361"/>
              <a:gd name="connsiteX22" fmla="*/ 540328 w 4641273"/>
              <a:gd name="connsiteY22" fmla="*/ 2867891 h 3010361"/>
              <a:gd name="connsiteX23" fmla="*/ 554182 w 4641273"/>
              <a:gd name="connsiteY23" fmla="*/ 2951018 h 3010361"/>
              <a:gd name="connsiteX24" fmla="*/ 540328 w 4641273"/>
              <a:gd name="connsiteY24" fmla="*/ 3006437 h 3010361"/>
              <a:gd name="connsiteX25" fmla="*/ 554182 w 4641273"/>
              <a:gd name="connsiteY25" fmla="*/ 2466109 h 3010361"/>
              <a:gd name="connsiteX26" fmla="*/ 581891 w 4641273"/>
              <a:gd name="connsiteY26" fmla="*/ 2355273 h 3010361"/>
              <a:gd name="connsiteX27" fmla="*/ 595746 w 4641273"/>
              <a:gd name="connsiteY27" fmla="*/ 2299855 h 3010361"/>
              <a:gd name="connsiteX28" fmla="*/ 609600 w 4641273"/>
              <a:gd name="connsiteY28" fmla="*/ 2258291 h 3010361"/>
              <a:gd name="connsiteX29" fmla="*/ 637310 w 4641273"/>
              <a:gd name="connsiteY29" fmla="*/ 2119746 h 3010361"/>
              <a:gd name="connsiteX30" fmla="*/ 651164 w 4641273"/>
              <a:gd name="connsiteY30" fmla="*/ 2050473 h 3010361"/>
              <a:gd name="connsiteX31" fmla="*/ 678873 w 4641273"/>
              <a:gd name="connsiteY31" fmla="*/ 2008909 h 3010361"/>
              <a:gd name="connsiteX32" fmla="*/ 706582 w 4641273"/>
              <a:gd name="connsiteY32" fmla="*/ 1911927 h 3010361"/>
              <a:gd name="connsiteX33" fmla="*/ 734291 w 4641273"/>
              <a:gd name="connsiteY33" fmla="*/ 1856509 h 3010361"/>
              <a:gd name="connsiteX34" fmla="*/ 762000 w 4641273"/>
              <a:gd name="connsiteY34" fmla="*/ 1773382 h 3010361"/>
              <a:gd name="connsiteX35" fmla="*/ 775855 w 4641273"/>
              <a:gd name="connsiteY35" fmla="*/ 1731818 h 3010361"/>
              <a:gd name="connsiteX36" fmla="*/ 803564 w 4641273"/>
              <a:gd name="connsiteY36" fmla="*/ 1690255 h 3010361"/>
              <a:gd name="connsiteX37" fmla="*/ 858982 w 4641273"/>
              <a:gd name="connsiteY37" fmla="*/ 1565564 h 3010361"/>
              <a:gd name="connsiteX38" fmla="*/ 928255 w 4641273"/>
              <a:gd name="connsiteY38" fmla="*/ 1468582 h 3010361"/>
              <a:gd name="connsiteX39" fmla="*/ 942110 w 4641273"/>
              <a:gd name="connsiteY39" fmla="*/ 1427018 h 3010361"/>
              <a:gd name="connsiteX40" fmla="*/ 983673 w 4641273"/>
              <a:gd name="connsiteY40" fmla="*/ 1385455 h 3010361"/>
              <a:gd name="connsiteX41" fmla="*/ 1080655 w 4641273"/>
              <a:gd name="connsiteY41" fmla="*/ 1260764 h 3010361"/>
              <a:gd name="connsiteX42" fmla="*/ 1122219 w 4641273"/>
              <a:gd name="connsiteY42" fmla="*/ 1246909 h 3010361"/>
              <a:gd name="connsiteX43" fmla="*/ 1163782 w 4641273"/>
              <a:gd name="connsiteY43" fmla="*/ 1205346 h 3010361"/>
              <a:gd name="connsiteX44" fmla="*/ 1233055 w 4641273"/>
              <a:gd name="connsiteY44" fmla="*/ 1177637 h 3010361"/>
              <a:gd name="connsiteX45" fmla="*/ 1343891 w 4641273"/>
              <a:gd name="connsiteY45" fmla="*/ 1136073 h 3010361"/>
              <a:gd name="connsiteX46" fmla="*/ 1385455 w 4641273"/>
              <a:gd name="connsiteY46" fmla="*/ 1108364 h 3010361"/>
              <a:gd name="connsiteX47" fmla="*/ 1496291 w 4641273"/>
              <a:gd name="connsiteY47" fmla="*/ 1066800 h 3010361"/>
              <a:gd name="connsiteX48" fmla="*/ 1565564 w 4641273"/>
              <a:gd name="connsiteY48" fmla="*/ 1039091 h 3010361"/>
              <a:gd name="connsiteX49" fmla="*/ 1704110 w 4641273"/>
              <a:gd name="connsiteY49" fmla="*/ 997527 h 3010361"/>
              <a:gd name="connsiteX50" fmla="*/ 2161310 w 4641273"/>
              <a:gd name="connsiteY50" fmla="*/ 1011382 h 3010361"/>
              <a:gd name="connsiteX51" fmla="*/ 2230582 w 4641273"/>
              <a:gd name="connsiteY51" fmla="*/ 1025237 h 3010361"/>
              <a:gd name="connsiteX52" fmla="*/ 2327564 w 4641273"/>
              <a:gd name="connsiteY52" fmla="*/ 1039091 h 3010361"/>
              <a:gd name="connsiteX53" fmla="*/ 2410691 w 4641273"/>
              <a:gd name="connsiteY53" fmla="*/ 1080655 h 3010361"/>
              <a:gd name="connsiteX54" fmla="*/ 2452255 w 4641273"/>
              <a:gd name="connsiteY54" fmla="*/ 1094509 h 3010361"/>
              <a:gd name="connsiteX55" fmla="*/ 2493819 w 4641273"/>
              <a:gd name="connsiteY55" fmla="*/ 1136073 h 3010361"/>
              <a:gd name="connsiteX56" fmla="*/ 2535382 w 4641273"/>
              <a:gd name="connsiteY56" fmla="*/ 1163782 h 3010361"/>
              <a:gd name="connsiteX57" fmla="*/ 2563091 w 4641273"/>
              <a:gd name="connsiteY57" fmla="*/ 1219200 h 3010361"/>
              <a:gd name="connsiteX58" fmla="*/ 2590800 w 4641273"/>
              <a:gd name="connsiteY58" fmla="*/ 1260764 h 3010361"/>
              <a:gd name="connsiteX59" fmla="*/ 2604655 w 4641273"/>
              <a:gd name="connsiteY59" fmla="*/ 1302327 h 3010361"/>
              <a:gd name="connsiteX60" fmla="*/ 2660073 w 4641273"/>
              <a:gd name="connsiteY60" fmla="*/ 1385455 h 3010361"/>
              <a:gd name="connsiteX61" fmla="*/ 2715491 w 4641273"/>
              <a:gd name="connsiteY61" fmla="*/ 1482437 h 3010361"/>
              <a:gd name="connsiteX62" fmla="*/ 2729346 w 4641273"/>
              <a:gd name="connsiteY62" fmla="*/ 1537855 h 3010361"/>
              <a:gd name="connsiteX63" fmla="*/ 2743200 w 4641273"/>
              <a:gd name="connsiteY63" fmla="*/ 1579418 h 3010361"/>
              <a:gd name="connsiteX64" fmla="*/ 2729346 w 4641273"/>
              <a:gd name="connsiteY64" fmla="*/ 1801091 h 3010361"/>
              <a:gd name="connsiteX65" fmla="*/ 2715491 w 4641273"/>
              <a:gd name="connsiteY65" fmla="*/ 1842655 h 3010361"/>
              <a:gd name="connsiteX66" fmla="*/ 2660073 w 4641273"/>
              <a:gd name="connsiteY66" fmla="*/ 1925782 h 3010361"/>
              <a:gd name="connsiteX67" fmla="*/ 2590800 w 4641273"/>
              <a:gd name="connsiteY67" fmla="*/ 1981200 h 3010361"/>
              <a:gd name="connsiteX68" fmla="*/ 2563091 w 4641273"/>
              <a:gd name="connsiteY68" fmla="*/ 2036618 h 3010361"/>
              <a:gd name="connsiteX69" fmla="*/ 2521528 w 4641273"/>
              <a:gd name="connsiteY69" fmla="*/ 2050473 h 3010361"/>
              <a:gd name="connsiteX70" fmla="*/ 2410691 w 4641273"/>
              <a:gd name="connsiteY70" fmla="*/ 2092037 h 3010361"/>
              <a:gd name="connsiteX71" fmla="*/ 2299855 w 4641273"/>
              <a:gd name="connsiteY71" fmla="*/ 2078182 h 3010361"/>
              <a:gd name="connsiteX72" fmla="*/ 2216728 w 4641273"/>
              <a:gd name="connsiteY72" fmla="*/ 2022764 h 3010361"/>
              <a:gd name="connsiteX73" fmla="*/ 2161310 w 4641273"/>
              <a:gd name="connsiteY73" fmla="*/ 1939637 h 3010361"/>
              <a:gd name="connsiteX74" fmla="*/ 2133600 w 4641273"/>
              <a:gd name="connsiteY74" fmla="*/ 1856509 h 3010361"/>
              <a:gd name="connsiteX75" fmla="*/ 2105891 w 4641273"/>
              <a:gd name="connsiteY75" fmla="*/ 1745673 h 3010361"/>
              <a:gd name="connsiteX76" fmla="*/ 2161310 w 4641273"/>
              <a:gd name="connsiteY76" fmla="*/ 1496291 h 3010361"/>
              <a:gd name="connsiteX77" fmla="*/ 2189019 w 4641273"/>
              <a:gd name="connsiteY77" fmla="*/ 1454727 h 3010361"/>
              <a:gd name="connsiteX78" fmla="*/ 2272146 w 4641273"/>
              <a:gd name="connsiteY78" fmla="*/ 1385455 h 3010361"/>
              <a:gd name="connsiteX79" fmla="*/ 2382982 w 4641273"/>
              <a:gd name="connsiteY79" fmla="*/ 1357746 h 3010361"/>
              <a:gd name="connsiteX80" fmla="*/ 2604655 w 4641273"/>
              <a:gd name="connsiteY80" fmla="*/ 1302327 h 3010361"/>
              <a:gd name="connsiteX81" fmla="*/ 2660073 w 4641273"/>
              <a:gd name="connsiteY81" fmla="*/ 1288473 h 3010361"/>
              <a:gd name="connsiteX82" fmla="*/ 2701637 w 4641273"/>
              <a:gd name="connsiteY82" fmla="*/ 1274618 h 3010361"/>
              <a:gd name="connsiteX83" fmla="*/ 2909455 w 4641273"/>
              <a:gd name="connsiteY83" fmla="*/ 1246909 h 3010361"/>
              <a:gd name="connsiteX84" fmla="*/ 3048000 w 4641273"/>
              <a:gd name="connsiteY84" fmla="*/ 1219200 h 3010361"/>
              <a:gd name="connsiteX85" fmla="*/ 3131128 w 4641273"/>
              <a:gd name="connsiteY85" fmla="*/ 1205346 h 3010361"/>
              <a:gd name="connsiteX86" fmla="*/ 3186546 w 4641273"/>
              <a:gd name="connsiteY86" fmla="*/ 1191491 h 3010361"/>
              <a:gd name="connsiteX87" fmla="*/ 3269673 w 4641273"/>
              <a:gd name="connsiteY87" fmla="*/ 1163782 h 3010361"/>
              <a:gd name="connsiteX88" fmla="*/ 3422073 w 4641273"/>
              <a:gd name="connsiteY88" fmla="*/ 1136073 h 3010361"/>
              <a:gd name="connsiteX89" fmla="*/ 3519055 w 4641273"/>
              <a:gd name="connsiteY89" fmla="*/ 1108364 h 3010361"/>
              <a:gd name="connsiteX90" fmla="*/ 3629891 w 4641273"/>
              <a:gd name="connsiteY90" fmla="*/ 1094509 h 3010361"/>
              <a:gd name="connsiteX91" fmla="*/ 3713019 w 4641273"/>
              <a:gd name="connsiteY91" fmla="*/ 1080655 h 3010361"/>
              <a:gd name="connsiteX92" fmla="*/ 3934691 w 4641273"/>
              <a:gd name="connsiteY92" fmla="*/ 1039091 h 3010361"/>
              <a:gd name="connsiteX93" fmla="*/ 3990110 w 4641273"/>
              <a:gd name="connsiteY93" fmla="*/ 1011382 h 3010361"/>
              <a:gd name="connsiteX94" fmla="*/ 4100946 w 4641273"/>
              <a:gd name="connsiteY94" fmla="*/ 983673 h 3010361"/>
              <a:gd name="connsiteX95" fmla="*/ 4156364 w 4641273"/>
              <a:gd name="connsiteY95" fmla="*/ 955964 h 3010361"/>
              <a:gd name="connsiteX96" fmla="*/ 4197928 w 4641273"/>
              <a:gd name="connsiteY96" fmla="*/ 942109 h 3010361"/>
              <a:gd name="connsiteX97" fmla="*/ 4294910 w 4641273"/>
              <a:gd name="connsiteY97" fmla="*/ 900546 h 3010361"/>
              <a:gd name="connsiteX98" fmla="*/ 4336473 w 4641273"/>
              <a:gd name="connsiteY98" fmla="*/ 858982 h 3010361"/>
              <a:gd name="connsiteX99" fmla="*/ 4419600 w 4641273"/>
              <a:gd name="connsiteY99" fmla="*/ 789709 h 3010361"/>
              <a:gd name="connsiteX100" fmla="*/ 4488873 w 4641273"/>
              <a:gd name="connsiteY100" fmla="*/ 678873 h 3010361"/>
              <a:gd name="connsiteX101" fmla="*/ 4530437 w 4641273"/>
              <a:gd name="connsiteY101" fmla="*/ 623455 h 3010361"/>
              <a:gd name="connsiteX102" fmla="*/ 4585855 w 4641273"/>
              <a:gd name="connsiteY102" fmla="*/ 540327 h 3010361"/>
              <a:gd name="connsiteX103" fmla="*/ 4613564 w 4641273"/>
              <a:gd name="connsiteY103" fmla="*/ 457200 h 3010361"/>
              <a:gd name="connsiteX104" fmla="*/ 4627419 w 4641273"/>
              <a:gd name="connsiteY104" fmla="*/ 415637 h 3010361"/>
              <a:gd name="connsiteX105" fmla="*/ 4641273 w 4641273"/>
              <a:gd name="connsiteY105" fmla="*/ 374073 h 3010361"/>
              <a:gd name="connsiteX106" fmla="*/ 4627419 w 4641273"/>
              <a:gd name="connsiteY106" fmla="*/ 207818 h 3010361"/>
              <a:gd name="connsiteX107" fmla="*/ 4613564 w 4641273"/>
              <a:gd name="connsiteY107" fmla="*/ 152400 h 3010361"/>
              <a:gd name="connsiteX108" fmla="*/ 4558146 w 4641273"/>
              <a:gd name="connsiteY108" fmla="*/ 124691 h 3010361"/>
              <a:gd name="connsiteX109" fmla="*/ 4461164 w 4641273"/>
              <a:gd name="connsiteY109" fmla="*/ 55418 h 3010361"/>
              <a:gd name="connsiteX110" fmla="*/ 4364182 w 4641273"/>
              <a:gd name="connsiteY110" fmla="*/ 27709 h 3010361"/>
              <a:gd name="connsiteX111" fmla="*/ 4322619 w 4641273"/>
              <a:gd name="connsiteY111" fmla="*/ 0 h 3010361"/>
              <a:gd name="connsiteX112" fmla="*/ 4087091 w 4641273"/>
              <a:gd name="connsiteY112" fmla="*/ 41564 h 3010361"/>
              <a:gd name="connsiteX113" fmla="*/ 4045528 w 4641273"/>
              <a:gd name="connsiteY113" fmla="*/ 83127 h 3010361"/>
              <a:gd name="connsiteX114" fmla="*/ 4003964 w 4641273"/>
              <a:gd name="connsiteY114" fmla="*/ 166255 h 3010361"/>
              <a:gd name="connsiteX115" fmla="*/ 3976255 w 4641273"/>
              <a:gd name="connsiteY115" fmla="*/ 221673 h 3010361"/>
              <a:gd name="connsiteX116" fmla="*/ 3948546 w 4641273"/>
              <a:gd name="connsiteY116" fmla="*/ 263237 h 3010361"/>
              <a:gd name="connsiteX117" fmla="*/ 3920837 w 4641273"/>
              <a:gd name="connsiteY117" fmla="*/ 360218 h 3010361"/>
              <a:gd name="connsiteX118" fmla="*/ 3865419 w 4641273"/>
              <a:gd name="connsiteY118" fmla="*/ 471055 h 3010361"/>
              <a:gd name="connsiteX119" fmla="*/ 3851564 w 4641273"/>
              <a:gd name="connsiteY119" fmla="*/ 512618 h 3010361"/>
              <a:gd name="connsiteX120" fmla="*/ 3837710 w 4641273"/>
              <a:gd name="connsiteY120" fmla="*/ 568037 h 3010361"/>
              <a:gd name="connsiteX121" fmla="*/ 3810000 w 4641273"/>
              <a:gd name="connsiteY121" fmla="*/ 623455 h 3010361"/>
              <a:gd name="connsiteX122" fmla="*/ 3782291 w 4641273"/>
              <a:gd name="connsiteY122" fmla="*/ 775855 h 3010361"/>
              <a:gd name="connsiteX123" fmla="*/ 3796146 w 4641273"/>
              <a:gd name="connsiteY123" fmla="*/ 1080655 h 3010361"/>
              <a:gd name="connsiteX124" fmla="*/ 3810000 w 4641273"/>
              <a:gd name="connsiteY124" fmla="*/ 1122218 h 3010361"/>
              <a:gd name="connsiteX125" fmla="*/ 3823855 w 4641273"/>
              <a:gd name="connsiteY125" fmla="*/ 1191491 h 3010361"/>
              <a:gd name="connsiteX126" fmla="*/ 3851564 w 4641273"/>
              <a:gd name="connsiteY126" fmla="*/ 1233055 h 3010361"/>
              <a:gd name="connsiteX127" fmla="*/ 3879273 w 4641273"/>
              <a:gd name="connsiteY127" fmla="*/ 1316182 h 3010361"/>
              <a:gd name="connsiteX128" fmla="*/ 3906982 w 4641273"/>
              <a:gd name="connsiteY128" fmla="*/ 1357746 h 3010361"/>
              <a:gd name="connsiteX129" fmla="*/ 3934691 w 4641273"/>
              <a:gd name="connsiteY129" fmla="*/ 1440873 h 3010361"/>
              <a:gd name="connsiteX130" fmla="*/ 3948546 w 4641273"/>
              <a:gd name="connsiteY130" fmla="*/ 1482437 h 3010361"/>
              <a:gd name="connsiteX131" fmla="*/ 3990110 w 4641273"/>
              <a:gd name="connsiteY131" fmla="*/ 1537855 h 3010361"/>
              <a:gd name="connsiteX132" fmla="*/ 4031673 w 4641273"/>
              <a:gd name="connsiteY132" fmla="*/ 1620982 h 3010361"/>
              <a:gd name="connsiteX133" fmla="*/ 4045528 w 4641273"/>
              <a:gd name="connsiteY133" fmla="*/ 1662546 h 3010361"/>
              <a:gd name="connsiteX134" fmla="*/ 4087091 w 4641273"/>
              <a:gd name="connsiteY134" fmla="*/ 1690255 h 3010361"/>
              <a:gd name="connsiteX135" fmla="*/ 4114800 w 4641273"/>
              <a:gd name="connsiteY135" fmla="*/ 1731818 h 3010361"/>
              <a:gd name="connsiteX136" fmla="*/ 4142510 w 4641273"/>
              <a:gd name="connsiteY136" fmla="*/ 1814946 h 3010361"/>
              <a:gd name="connsiteX137" fmla="*/ 4197928 w 4641273"/>
              <a:gd name="connsiteY137" fmla="*/ 1898073 h 3010361"/>
              <a:gd name="connsiteX138" fmla="*/ 4253346 w 4641273"/>
              <a:gd name="connsiteY138" fmla="*/ 2008909 h 3010361"/>
              <a:gd name="connsiteX139" fmla="*/ 4322619 w 4641273"/>
              <a:gd name="connsiteY139" fmla="*/ 2092037 h 3010361"/>
              <a:gd name="connsiteX140" fmla="*/ 4350328 w 4641273"/>
              <a:gd name="connsiteY140" fmla="*/ 2216727 h 3010361"/>
              <a:gd name="connsiteX141" fmla="*/ 4378037 w 4641273"/>
              <a:gd name="connsiteY141" fmla="*/ 2258291 h 3010361"/>
              <a:gd name="connsiteX142" fmla="*/ 4419600 w 4641273"/>
              <a:gd name="connsiteY142" fmla="*/ 2355273 h 3010361"/>
              <a:gd name="connsiteX143" fmla="*/ 4433455 w 4641273"/>
              <a:gd name="connsiteY143" fmla="*/ 2396837 h 3010361"/>
              <a:gd name="connsiteX144" fmla="*/ 4405746 w 4641273"/>
              <a:gd name="connsiteY144" fmla="*/ 2396837 h 3010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641273" h="3010361">
                <a:moveTo>
                  <a:pt x="0" y="595746"/>
                </a:moveTo>
                <a:cubicBezTo>
                  <a:pt x="13855" y="618837"/>
                  <a:pt x="30627" y="640411"/>
                  <a:pt x="41564" y="665018"/>
                </a:cubicBezTo>
                <a:cubicBezTo>
                  <a:pt x="58193" y="702434"/>
                  <a:pt x="65290" y="807374"/>
                  <a:pt x="69273" y="831273"/>
                </a:cubicBezTo>
                <a:cubicBezTo>
                  <a:pt x="72403" y="850055"/>
                  <a:pt x="78997" y="868103"/>
                  <a:pt x="83128" y="886691"/>
                </a:cubicBezTo>
                <a:cubicBezTo>
                  <a:pt x="88236" y="909679"/>
                  <a:pt x="91874" y="932976"/>
                  <a:pt x="96982" y="955964"/>
                </a:cubicBezTo>
                <a:cubicBezTo>
                  <a:pt x="101113" y="974552"/>
                  <a:pt x="106706" y="992794"/>
                  <a:pt x="110837" y="1011382"/>
                </a:cubicBezTo>
                <a:cubicBezTo>
                  <a:pt x="115945" y="1034370"/>
                  <a:pt x="119583" y="1057667"/>
                  <a:pt x="124691" y="1080655"/>
                </a:cubicBezTo>
                <a:cubicBezTo>
                  <a:pt x="128822" y="1099243"/>
                  <a:pt x="134812" y="1117402"/>
                  <a:pt x="138546" y="1136073"/>
                </a:cubicBezTo>
                <a:cubicBezTo>
                  <a:pt x="144055" y="1163619"/>
                  <a:pt x="146891" y="1191654"/>
                  <a:pt x="152400" y="1219200"/>
                </a:cubicBezTo>
                <a:cubicBezTo>
                  <a:pt x="156134" y="1237871"/>
                  <a:pt x="162849" y="1255884"/>
                  <a:pt x="166255" y="1274618"/>
                </a:cubicBezTo>
                <a:cubicBezTo>
                  <a:pt x="191520" y="1413569"/>
                  <a:pt x="166857" y="1346290"/>
                  <a:pt x="207819" y="1510146"/>
                </a:cubicBezTo>
                <a:cubicBezTo>
                  <a:pt x="212437" y="1528619"/>
                  <a:pt x="216202" y="1547326"/>
                  <a:pt x="221673" y="1565564"/>
                </a:cubicBezTo>
                <a:cubicBezTo>
                  <a:pt x="251272" y="1664228"/>
                  <a:pt x="244991" y="1622003"/>
                  <a:pt x="263237" y="1704109"/>
                </a:cubicBezTo>
                <a:cubicBezTo>
                  <a:pt x="292943" y="1837785"/>
                  <a:pt x="260882" y="1706187"/>
                  <a:pt x="290946" y="1856509"/>
                </a:cubicBezTo>
                <a:cubicBezTo>
                  <a:pt x="294680" y="1875180"/>
                  <a:pt x="300810" y="1893309"/>
                  <a:pt x="304800" y="1911927"/>
                </a:cubicBezTo>
                <a:cubicBezTo>
                  <a:pt x="357626" y="2158448"/>
                  <a:pt x="313073" y="1956044"/>
                  <a:pt x="346364" y="2133600"/>
                </a:cubicBezTo>
                <a:cubicBezTo>
                  <a:pt x="346397" y="2133779"/>
                  <a:pt x="380983" y="2306692"/>
                  <a:pt x="387928" y="2341418"/>
                </a:cubicBezTo>
                <a:cubicBezTo>
                  <a:pt x="392546" y="2364509"/>
                  <a:pt x="397911" y="2387463"/>
                  <a:pt x="401782" y="2410691"/>
                </a:cubicBezTo>
                <a:cubicBezTo>
                  <a:pt x="411143" y="2466853"/>
                  <a:pt x="413993" y="2497575"/>
                  <a:pt x="429491" y="2549237"/>
                </a:cubicBezTo>
                <a:cubicBezTo>
                  <a:pt x="437884" y="2577213"/>
                  <a:pt x="450116" y="2604028"/>
                  <a:pt x="457200" y="2632364"/>
                </a:cubicBezTo>
                <a:cubicBezTo>
                  <a:pt x="475094" y="2703936"/>
                  <a:pt x="460493" y="2671939"/>
                  <a:pt x="498764" y="2729346"/>
                </a:cubicBezTo>
                <a:cubicBezTo>
                  <a:pt x="503382" y="2747819"/>
                  <a:pt x="507147" y="2766526"/>
                  <a:pt x="512619" y="2784764"/>
                </a:cubicBezTo>
                <a:cubicBezTo>
                  <a:pt x="521012" y="2812740"/>
                  <a:pt x="540328" y="2867891"/>
                  <a:pt x="540328" y="2867891"/>
                </a:cubicBezTo>
                <a:cubicBezTo>
                  <a:pt x="544946" y="2895600"/>
                  <a:pt x="554182" y="2922927"/>
                  <a:pt x="554182" y="2951018"/>
                </a:cubicBezTo>
                <a:cubicBezTo>
                  <a:pt x="554182" y="2970059"/>
                  <a:pt x="540328" y="3025478"/>
                  <a:pt x="540328" y="3006437"/>
                </a:cubicBezTo>
                <a:cubicBezTo>
                  <a:pt x="540328" y="2826268"/>
                  <a:pt x="542705" y="2645912"/>
                  <a:pt x="554182" y="2466109"/>
                </a:cubicBezTo>
                <a:cubicBezTo>
                  <a:pt x="556608" y="2428104"/>
                  <a:pt x="572655" y="2392218"/>
                  <a:pt x="581891" y="2355273"/>
                </a:cubicBezTo>
                <a:cubicBezTo>
                  <a:pt x="586509" y="2336800"/>
                  <a:pt x="589725" y="2317919"/>
                  <a:pt x="595746" y="2299855"/>
                </a:cubicBezTo>
                <a:cubicBezTo>
                  <a:pt x="600364" y="2286000"/>
                  <a:pt x="606316" y="2272521"/>
                  <a:pt x="609600" y="2258291"/>
                </a:cubicBezTo>
                <a:cubicBezTo>
                  <a:pt x="620190" y="2212401"/>
                  <a:pt x="628074" y="2165928"/>
                  <a:pt x="637310" y="2119746"/>
                </a:cubicBezTo>
                <a:cubicBezTo>
                  <a:pt x="641928" y="2096655"/>
                  <a:pt x="638102" y="2070066"/>
                  <a:pt x="651164" y="2050473"/>
                </a:cubicBezTo>
                <a:lnTo>
                  <a:pt x="678873" y="2008909"/>
                </a:lnTo>
                <a:cubicBezTo>
                  <a:pt x="685902" y="1980795"/>
                  <a:pt x="694659" y="1939748"/>
                  <a:pt x="706582" y="1911927"/>
                </a:cubicBezTo>
                <a:cubicBezTo>
                  <a:pt x="714718" y="1892944"/>
                  <a:pt x="726621" y="1875685"/>
                  <a:pt x="734291" y="1856509"/>
                </a:cubicBezTo>
                <a:cubicBezTo>
                  <a:pt x="745139" y="1829390"/>
                  <a:pt x="752764" y="1801091"/>
                  <a:pt x="762000" y="1773382"/>
                </a:cubicBezTo>
                <a:cubicBezTo>
                  <a:pt x="766618" y="1759527"/>
                  <a:pt x="767754" y="1743969"/>
                  <a:pt x="775855" y="1731818"/>
                </a:cubicBezTo>
                <a:cubicBezTo>
                  <a:pt x="785091" y="1717964"/>
                  <a:pt x="796801" y="1705471"/>
                  <a:pt x="803564" y="1690255"/>
                </a:cubicBezTo>
                <a:cubicBezTo>
                  <a:pt x="869513" y="1541870"/>
                  <a:pt x="796273" y="1659626"/>
                  <a:pt x="858982" y="1565564"/>
                </a:cubicBezTo>
                <a:cubicBezTo>
                  <a:pt x="887801" y="1450291"/>
                  <a:pt x="846249" y="1566990"/>
                  <a:pt x="928255" y="1468582"/>
                </a:cubicBezTo>
                <a:cubicBezTo>
                  <a:pt x="937604" y="1457363"/>
                  <a:pt x="934009" y="1439169"/>
                  <a:pt x="942110" y="1427018"/>
                </a:cubicBezTo>
                <a:cubicBezTo>
                  <a:pt x="952978" y="1410716"/>
                  <a:pt x="971644" y="1400921"/>
                  <a:pt x="983673" y="1385455"/>
                </a:cubicBezTo>
                <a:cubicBezTo>
                  <a:pt x="1013317" y="1347341"/>
                  <a:pt x="1037101" y="1289800"/>
                  <a:pt x="1080655" y="1260764"/>
                </a:cubicBezTo>
                <a:cubicBezTo>
                  <a:pt x="1092806" y="1252663"/>
                  <a:pt x="1108364" y="1251527"/>
                  <a:pt x="1122219" y="1246909"/>
                </a:cubicBezTo>
                <a:cubicBezTo>
                  <a:pt x="1136073" y="1233055"/>
                  <a:pt x="1147167" y="1215730"/>
                  <a:pt x="1163782" y="1205346"/>
                </a:cubicBezTo>
                <a:cubicBezTo>
                  <a:pt x="1184872" y="1192165"/>
                  <a:pt x="1210329" y="1187738"/>
                  <a:pt x="1233055" y="1177637"/>
                </a:cubicBezTo>
                <a:cubicBezTo>
                  <a:pt x="1326206" y="1136236"/>
                  <a:pt x="1249350" y="1159707"/>
                  <a:pt x="1343891" y="1136073"/>
                </a:cubicBezTo>
                <a:cubicBezTo>
                  <a:pt x="1357746" y="1126837"/>
                  <a:pt x="1370562" y="1115811"/>
                  <a:pt x="1385455" y="1108364"/>
                </a:cubicBezTo>
                <a:cubicBezTo>
                  <a:pt x="1438996" y="1081594"/>
                  <a:pt x="1448335" y="1084784"/>
                  <a:pt x="1496291" y="1066800"/>
                </a:cubicBezTo>
                <a:cubicBezTo>
                  <a:pt x="1519577" y="1058068"/>
                  <a:pt x="1542192" y="1047590"/>
                  <a:pt x="1565564" y="1039091"/>
                </a:cubicBezTo>
                <a:cubicBezTo>
                  <a:pt x="1639771" y="1012107"/>
                  <a:pt x="1637947" y="1014068"/>
                  <a:pt x="1704110" y="997527"/>
                </a:cubicBezTo>
                <a:cubicBezTo>
                  <a:pt x="1856510" y="1002145"/>
                  <a:pt x="2009051" y="1003368"/>
                  <a:pt x="2161310" y="1011382"/>
                </a:cubicBezTo>
                <a:cubicBezTo>
                  <a:pt x="2184825" y="1012620"/>
                  <a:pt x="2207354" y="1021366"/>
                  <a:pt x="2230582" y="1025237"/>
                </a:cubicBezTo>
                <a:cubicBezTo>
                  <a:pt x="2262793" y="1030606"/>
                  <a:pt x="2295237" y="1034473"/>
                  <a:pt x="2327564" y="1039091"/>
                </a:cubicBezTo>
                <a:cubicBezTo>
                  <a:pt x="2432044" y="1073918"/>
                  <a:pt x="2303253" y="1026937"/>
                  <a:pt x="2410691" y="1080655"/>
                </a:cubicBezTo>
                <a:cubicBezTo>
                  <a:pt x="2423753" y="1087186"/>
                  <a:pt x="2438400" y="1089891"/>
                  <a:pt x="2452255" y="1094509"/>
                </a:cubicBezTo>
                <a:cubicBezTo>
                  <a:pt x="2466110" y="1108364"/>
                  <a:pt x="2478767" y="1123530"/>
                  <a:pt x="2493819" y="1136073"/>
                </a:cubicBezTo>
                <a:cubicBezTo>
                  <a:pt x="2506611" y="1146733"/>
                  <a:pt x="2524722" y="1150990"/>
                  <a:pt x="2535382" y="1163782"/>
                </a:cubicBezTo>
                <a:cubicBezTo>
                  <a:pt x="2548604" y="1179648"/>
                  <a:pt x="2552844" y="1201268"/>
                  <a:pt x="2563091" y="1219200"/>
                </a:cubicBezTo>
                <a:cubicBezTo>
                  <a:pt x="2571352" y="1233657"/>
                  <a:pt x="2583353" y="1245871"/>
                  <a:pt x="2590800" y="1260764"/>
                </a:cubicBezTo>
                <a:cubicBezTo>
                  <a:pt x="2597331" y="1273826"/>
                  <a:pt x="2597563" y="1289561"/>
                  <a:pt x="2604655" y="1302327"/>
                </a:cubicBezTo>
                <a:cubicBezTo>
                  <a:pt x="2620828" y="1331438"/>
                  <a:pt x="2649541" y="1353862"/>
                  <a:pt x="2660073" y="1385455"/>
                </a:cubicBezTo>
                <a:cubicBezTo>
                  <a:pt x="2681230" y="1448924"/>
                  <a:pt x="2665166" y="1415335"/>
                  <a:pt x="2715491" y="1482437"/>
                </a:cubicBezTo>
                <a:cubicBezTo>
                  <a:pt x="2720109" y="1500910"/>
                  <a:pt x="2724115" y="1519546"/>
                  <a:pt x="2729346" y="1537855"/>
                </a:cubicBezTo>
                <a:cubicBezTo>
                  <a:pt x="2733358" y="1551897"/>
                  <a:pt x="2743200" y="1564814"/>
                  <a:pt x="2743200" y="1579418"/>
                </a:cubicBezTo>
                <a:cubicBezTo>
                  <a:pt x="2743200" y="1653453"/>
                  <a:pt x="2737096" y="1727463"/>
                  <a:pt x="2729346" y="1801091"/>
                </a:cubicBezTo>
                <a:cubicBezTo>
                  <a:pt x="2727817" y="1815615"/>
                  <a:pt x="2722583" y="1829889"/>
                  <a:pt x="2715491" y="1842655"/>
                </a:cubicBezTo>
                <a:cubicBezTo>
                  <a:pt x="2699318" y="1871766"/>
                  <a:pt x="2687782" y="1907309"/>
                  <a:pt x="2660073" y="1925782"/>
                </a:cubicBezTo>
                <a:cubicBezTo>
                  <a:pt x="2607641" y="1960737"/>
                  <a:pt x="2630284" y="1941717"/>
                  <a:pt x="2590800" y="1981200"/>
                </a:cubicBezTo>
                <a:cubicBezTo>
                  <a:pt x="2581564" y="1999673"/>
                  <a:pt x="2577695" y="2022014"/>
                  <a:pt x="2563091" y="2036618"/>
                </a:cubicBezTo>
                <a:cubicBezTo>
                  <a:pt x="2552765" y="2046945"/>
                  <a:pt x="2534951" y="2044720"/>
                  <a:pt x="2521528" y="2050473"/>
                </a:cubicBezTo>
                <a:cubicBezTo>
                  <a:pt x="2420102" y="2093942"/>
                  <a:pt x="2512862" y="2066494"/>
                  <a:pt x="2410691" y="2092037"/>
                </a:cubicBezTo>
                <a:cubicBezTo>
                  <a:pt x="2373746" y="2087419"/>
                  <a:pt x="2334919" y="2090705"/>
                  <a:pt x="2299855" y="2078182"/>
                </a:cubicBezTo>
                <a:cubicBezTo>
                  <a:pt x="2268493" y="2066981"/>
                  <a:pt x="2216728" y="2022764"/>
                  <a:pt x="2216728" y="2022764"/>
                </a:cubicBezTo>
                <a:cubicBezTo>
                  <a:pt x="2170891" y="1885256"/>
                  <a:pt x="2247794" y="2095309"/>
                  <a:pt x="2161310" y="1939637"/>
                </a:cubicBezTo>
                <a:cubicBezTo>
                  <a:pt x="2147125" y="1914104"/>
                  <a:pt x="2142837" y="1884218"/>
                  <a:pt x="2133600" y="1856509"/>
                </a:cubicBezTo>
                <a:cubicBezTo>
                  <a:pt x="2112301" y="1792611"/>
                  <a:pt x="2122608" y="1829258"/>
                  <a:pt x="2105891" y="1745673"/>
                </a:cubicBezTo>
                <a:cubicBezTo>
                  <a:pt x="2125705" y="1448471"/>
                  <a:pt x="2069340" y="1606655"/>
                  <a:pt x="2161310" y="1496291"/>
                </a:cubicBezTo>
                <a:cubicBezTo>
                  <a:pt x="2171970" y="1483499"/>
                  <a:pt x="2178359" y="1467519"/>
                  <a:pt x="2189019" y="1454727"/>
                </a:cubicBezTo>
                <a:cubicBezTo>
                  <a:pt x="2204932" y="1435631"/>
                  <a:pt x="2246085" y="1394932"/>
                  <a:pt x="2272146" y="1385455"/>
                </a:cubicBezTo>
                <a:cubicBezTo>
                  <a:pt x="2307936" y="1372441"/>
                  <a:pt x="2382982" y="1357746"/>
                  <a:pt x="2382982" y="1357746"/>
                </a:cubicBezTo>
                <a:cubicBezTo>
                  <a:pt x="2511515" y="1293479"/>
                  <a:pt x="2355832" y="1364531"/>
                  <a:pt x="2604655" y="1302327"/>
                </a:cubicBezTo>
                <a:cubicBezTo>
                  <a:pt x="2623128" y="1297709"/>
                  <a:pt x="2641764" y="1293704"/>
                  <a:pt x="2660073" y="1288473"/>
                </a:cubicBezTo>
                <a:cubicBezTo>
                  <a:pt x="2674115" y="1284461"/>
                  <a:pt x="2687316" y="1277482"/>
                  <a:pt x="2701637" y="1274618"/>
                </a:cubicBezTo>
                <a:cubicBezTo>
                  <a:pt x="2763039" y="1262338"/>
                  <a:pt x="2848808" y="1257017"/>
                  <a:pt x="2909455" y="1246909"/>
                </a:cubicBezTo>
                <a:cubicBezTo>
                  <a:pt x="2955910" y="1239166"/>
                  <a:pt x="3001544" y="1226942"/>
                  <a:pt x="3048000" y="1219200"/>
                </a:cubicBezTo>
                <a:cubicBezTo>
                  <a:pt x="3075709" y="1214582"/>
                  <a:pt x="3103582" y="1210855"/>
                  <a:pt x="3131128" y="1205346"/>
                </a:cubicBezTo>
                <a:cubicBezTo>
                  <a:pt x="3149799" y="1201612"/>
                  <a:pt x="3168308" y="1196963"/>
                  <a:pt x="3186546" y="1191491"/>
                </a:cubicBezTo>
                <a:cubicBezTo>
                  <a:pt x="3214522" y="1183098"/>
                  <a:pt x="3240863" y="1168584"/>
                  <a:pt x="3269673" y="1163782"/>
                </a:cubicBezTo>
                <a:cubicBezTo>
                  <a:pt x="3306714" y="1157608"/>
                  <a:pt x="3383359" y="1145751"/>
                  <a:pt x="3422073" y="1136073"/>
                </a:cubicBezTo>
                <a:cubicBezTo>
                  <a:pt x="3487971" y="1119599"/>
                  <a:pt x="3441294" y="1121324"/>
                  <a:pt x="3519055" y="1108364"/>
                </a:cubicBezTo>
                <a:cubicBezTo>
                  <a:pt x="3555781" y="1102243"/>
                  <a:pt x="3593032" y="1099774"/>
                  <a:pt x="3629891" y="1094509"/>
                </a:cubicBezTo>
                <a:cubicBezTo>
                  <a:pt x="3657700" y="1090536"/>
                  <a:pt x="3685310" y="1085273"/>
                  <a:pt x="3713019" y="1080655"/>
                </a:cubicBezTo>
                <a:cubicBezTo>
                  <a:pt x="3840176" y="1038269"/>
                  <a:pt x="3767083" y="1055852"/>
                  <a:pt x="3934691" y="1039091"/>
                </a:cubicBezTo>
                <a:cubicBezTo>
                  <a:pt x="3953164" y="1029855"/>
                  <a:pt x="3970517" y="1017913"/>
                  <a:pt x="3990110" y="1011382"/>
                </a:cubicBezTo>
                <a:cubicBezTo>
                  <a:pt x="4087678" y="978859"/>
                  <a:pt x="4028375" y="1014774"/>
                  <a:pt x="4100946" y="983673"/>
                </a:cubicBezTo>
                <a:cubicBezTo>
                  <a:pt x="4119929" y="975537"/>
                  <a:pt x="4137381" y="964100"/>
                  <a:pt x="4156364" y="955964"/>
                </a:cubicBezTo>
                <a:cubicBezTo>
                  <a:pt x="4169787" y="950211"/>
                  <a:pt x="4184505" y="947862"/>
                  <a:pt x="4197928" y="942109"/>
                </a:cubicBezTo>
                <a:cubicBezTo>
                  <a:pt x="4317756" y="890754"/>
                  <a:pt x="4197444" y="933033"/>
                  <a:pt x="4294910" y="900546"/>
                </a:cubicBezTo>
                <a:cubicBezTo>
                  <a:pt x="4308764" y="886691"/>
                  <a:pt x="4321421" y="871525"/>
                  <a:pt x="4336473" y="858982"/>
                </a:cubicBezTo>
                <a:cubicBezTo>
                  <a:pt x="4395925" y="809439"/>
                  <a:pt x="4364398" y="855951"/>
                  <a:pt x="4419600" y="789709"/>
                </a:cubicBezTo>
                <a:cubicBezTo>
                  <a:pt x="4436834" y="769029"/>
                  <a:pt x="4479843" y="692418"/>
                  <a:pt x="4488873" y="678873"/>
                </a:cubicBezTo>
                <a:cubicBezTo>
                  <a:pt x="4501682" y="659660"/>
                  <a:pt x="4516582" y="641928"/>
                  <a:pt x="4530437" y="623455"/>
                </a:cubicBezTo>
                <a:cubicBezTo>
                  <a:pt x="4576268" y="485956"/>
                  <a:pt x="4499375" y="695990"/>
                  <a:pt x="4585855" y="540327"/>
                </a:cubicBezTo>
                <a:cubicBezTo>
                  <a:pt x="4600040" y="514795"/>
                  <a:pt x="4604328" y="484909"/>
                  <a:pt x="4613564" y="457200"/>
                </a:cubicBezTo>
                <a:lnTo>
                  <a:pt x="4627419" y="415637"/>
                </a:lnTo>
                <a:lnTo>
                  <a:pt x="4641273" y="374073"/>
                </a:lnTo>
                <a:cubicBezTo>
                  <a:pt x="4636655" y="318655"/>
                  <a:pt x="4634317" y="262999"/>
                  <a:pt x="4627419" y="207818"/>
                </a:cubicBezTo>
                <a:cubicBezTo>
                  <a:pt x="4625057" y="188924"/>
                  <a:pt x="4625754" y="167028"/>
                  <a:pt x="4613564" y="152400"/>
                </a:cubicBezTo>
                <a:cubicBezTo>
                  <a:pt x="4600342" y="136534"/>
                  <a:pt x="4574952" y="136695"/>
                  <a:pt x="4558146" y="124691"/>
                </a:cubicBezTo>
                <a:cubicBezTo>
                  <a:pt x="4480175" y="68998"/>
                  <a:pt x="4557089" y="91389"/>
                  <a:pt x="4461164" y="55418"/>
                </a:cubicBezTo>
                <a:cubicBezTo>
                  <a:pt x="4425644" y="42098"/>
                  <a:pt x="4397682" y="44459"/>
                  <a:pt x="4364182" y="27709"/>
                </a:cubicBezTo>
                <a:cubicBezTo>
                  <a:pt x="4349289" y="20262"/>
                  <a:pt x="4336473" y="9236"/>
                  <a:pt x="4322619" y="0"/>
                </a:cubicBezTo>
                <a:cubicBezTo>
                  <a:pt x="4193368" y="9232"/>
                  <a:pt x="4161698" y="-20608"/>
                  <a:pt x="4087091" y="41564"/>
                </a:cubicBezTo>
                <a:cubicBezTo>
                  <a:pt x="4072039" y="54107"/>
                  <a:pt x="4059382" y="69273"/>
                  <a:pt x="4045528" y="83127"/>
                </a:cubicBezTo>
                <a:cubicBezTo>
                  <a:pt x="4020126" y="159332"/>
                  <a:pt x="4046936" y="91054"/>
                  <a:pt x="4003964" y="166255"/>
                </a:cubicBezTo>
                <a:cubicBezTo>
                  <a:pt x="3993717" y="184187"/>
                  <a:pt x="3986502" y="203741"/>
                  <a:pt x="3976255" y="221673"/>
                </a:cubicBezTo>
                <a:cubicBezTo>
                  <a:pt x="3967994" y="236130"/>
                  <a:pt x="3955993" y="248344"/>
                  <a:pt x="3948546" y="263237"/>
                </a:cubicBezTo>
                <a:cubicBezTo>
                  <a:pt x="3924984" y="310360"/>
                  <a:pt x="3943038" y="306935"/>
                  <a:pt x="3920837" y="360218"/>
                </a:cubicBezTo>
                <a:cubicBezTo>
                  <a:pt x="3904950" y="398347"/>
                  <a:pt x="3878482" y="431868"/>
                  <a:pt x="3865419" y="471055"/>
                </a:cubicBezTo>
                <a:cubicBezTo>
                  <a:pt x="3860801" y="484909"/>
                  <a:pt x="3855576" y="498576"/>
                  <a:pt x="3851564" y="512618"/>
                </a:cubicBezTo>
                <a:cubicBezTo>
                  <a:pt x="3846333" y="530927"/>
                  <a:pt x="3844396" y="550208"/>
                  <a:pt x="3837710" y="568037"/>
                </a:cubicBezTo>
                <a:cubicBezTo>
                  <a:pt x="3830458" y="587375"/>
                  <a:pt x="3819237" y="604982"/>
                  <a:pt x="3810000" y="623455"/>
                </a:cubicBezTo>
                <a:cubicBezTo>
                  <a:pt x="3805496" y="645975"/>
                  <a:pt x="3782291" y="758134"/>
                  <a:pt x="3782291" y="775855"/>
                </a:cubicBezTo>
                <a:cubicBezTo>
                  <a:pt x="3782291" y="877560"/>
                  <a:pt x="3788036" y="979274"/>
                  <a:pt x="3796146" y="1080655"/>
                </a:cubicBezTo>
                <a:cubicBezTo>
                  <a:pt x="3797311" y="1095212"/>
                  <a:pt x="3806458" y="1108050"/>
                  <a:pt x="3810000" y="1122218"/>
                </a:cubicBezTo>
                <a:cubicBezTo>
                  <a:pt x="3815711" y="1145063"/>
                  <a:pt x="3815587" y="1169442"/>
                  <a:pt x="3823855" y="1191491"/>
                </a:cubicBezTo>
                <a:cubicBezTo>
                  <a:pt x="3829702" y="1207082"/>
                  <a:pt x="3844801" y="1217839"/>
                  <a:pt x="3851564" y="1233055"/>
                </a:cubicBezTo>
                <a:cubicBezTo>
                  <a:pt x="3863426" y="1259745"/>
                  <a:pt x="3863072" y="1291880"/>
                  <a:pt x="3879273" y="1316182"/>
                </a:cubicBezTo>
                <a:cubicBezTo>
                  <a:pt x="3888509" y="1330037"/>
                  <a:pt x="3900219" y="1342530"/>
                  <a:pt x="3906982" y="1357746"/>
                </a:cubicBezTo>
                <a:cubicBezTo>
                  <a:pt x="3918844" y="1384436"/>
                  <a:pt x="3925455" y="1413164"/>
                  <a:pt x="3934691" y="1440873"/>
                </a:cubicBezTo>
                <a:cubicBezTo>
                  <a:pt x="3939309" y="1454728"/>
                  <a:pt x="3939783" y="1470754"/>
                  <a:pt x="3948546" y="1482437"/>
                </a:cubicBezTo>
                <a:lnTo>
                  <a:pt x="3990110" y="1537855"/>
                </a:lnTo>
                <a:cubicBezTo>
                  <a:pt x="4024931" y="1642320"/>
                  <a:pt x="3977961" y="1513557"/>
                  <a:pt x="4031673" y="1620982"/>
                </a:cubicBezTo>
                <a:cubicBezTo>
                  <a:pt x="4038204" y="1634044"/>
                  <a:pt x="4036405" y="1651142"/>
                  <a:pt x="4045528" y="1662546"/>
                </a:cubicBezTo>
                <a:cubicBezTo>
                  <a:pt x="4055930" y="1675548"/>
                  <a:pt x="4073237" y="1681019"/>
                  <a:pt x="4087091" y="1690255"/>
                </a:cubicBezTo>
                <a:cubicBezTo>
                  <a:pt x="4096327" y="1704109"/>
                  <a:pt x="4108037" y="1716602"/>
                  <a:pt x="4114800" y="1731818"/>
                </a:cubicBezTo>
                <a:cubicBezTo>
                  <a:pt x="4126663" y="1758509"/>
                  <a:pt x="4126308" y="1790643"/>
                  <a:pt x="4142510" y="1814946"/>
                </a:cubicBezTo>
                <a:cubicBezTo>
                  <a:pt x="4160983" y="1842655"/>
                  <a:pt x="4183035" y="1868287"/>
                  <a:pt x="4197928" y="1898073"/>
                </a:cubicBezTo>
                <a:cubicBezTo>
                  <a:pt x="4216401" y="1935018"/>
                  <a:pt x="4224138" y="1979701"/>
                  <a:pt x="4253346" y="2008909"/>
                </a:cubicBezTo>
                <a:cubicBezTo>
                  <a:pt x="4306684" y="2062247"/>
                  <a:pt x="4284042" y="2034170"/>
                  <a:pt x="4322619" y="2092037"/>
                </a:cubicBezTo>
                <a:cubicBezTo>
                  <a:pt x="4325086" y="2104372"/>
                  <a:pt x="4342989" y="2199603"/>
                  <a:pt x="4350328" y="2216727"/>
                </a:cubicBezTo>
                <a:cubicBezTo>
                  <a:pt x="4356887" y="2232032"/>
                  <a:pt x="4368801" y="2244436"/>
                  <a:pt x="4378037" y="2258291"/>
                </a:cubicBezTo>
                <a:cubicBezTo>
                  <a:pt x="4410524" y="2355757"/>
                  <a:pt x="4368245" y="2235445"/>
                  <a:pt x="4419600" y="2355273"/>
                </a:cubicBezTo>
                <a:cubicBezTo>
                  <a:pt x="4425353" y="2368696"/>
                  <a:pt x="4438073" y="2382982"/>
                  <a:pt x="4433455" y="2396837"/>
                </a:cubicBezTo>
                <a:cubicBezTo>
                  <a:pt x="4430534" y="2405599"/>
                  <a:pt x="4414982" y="2396837"/>
                  <a:pt x="4405746" y="239683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6289945" y="4057957"/>
            <a:ext cx="2854055" cy="2729345"/>
          </a:xfrm>
          <a:custGeom>
            <a:avLst/>
            <a:gdLst>
              <a:gd name="connsiteX0" fmla="*/ 0 w 2854055"/>
              <a:gd name="connsiteY0" fmla="*/ 1925782 h 2729345"/>
              <a:gd name="connsiteX1" fmla="*/ 96982 w 2854055"/>
              <a:gd name="connsiteY1" fmla="*/ 1939636 h 2729345"/>
              <a:gd name="connsiteX2" fmla="*/ 180109 w 2854055"/>
              <a:gd name="connsiteY2" fmla="*/ 1967345 h 2729345"/>
              <a:gd name="connsiteX3" fmla="*/ 332509 w 2854055"/>
              <a:gd name="connsiteY3" fmla="*/ 1953491 h 2729345"/>
              <a:gd name="connsiteX4" fmla="*/ 360219 w 2854055"/>
              <a:gd name="connsiteY4" fmla="*/ 1925782 h 2729345"/>
              <a:gd name="connsiteX5" fmla="*/ 401782 w 2854055"/>
              <a:gd name="connsiteY5" fmla="*/ 1911927 h 2729345"/>
              <a:gd name="connsiteX6" fmla="*/ 443346 w 2854055"/>
              <a:gd name="connsiteY6" fmla="*/ 1870364 h 2729345"/>
              <a:gd name="connsiteX7" fmla="*/ 484909 w 2854055"/>
              <a:gd name="connsiteY7" fmla="*/ 1856509 h 2729345"/>
              <a:gd name="connsiteX8" fmla="*/ 609600 w 2854055"/>
              <a:gd name="connsiteY8" fmla="*/ 1704109 h 2729345"/>
              <a:gd name="connsiteX9" fmla="*/ 678873 w 2854055"/>
              <a:gd name="connsiteY9" fmla="*/ 1620982 h 2729345"/>
              <a:gd name="connsiteX10" fmla="*/ 734291 w 2854055"/>
              <a:gd name="connsiteY10" fmla="*/ 1510145 h 2729345"/>
              <a:gd name="connsiteX11" fmla="*/ 748146 w 2854055"/>
              <a:gd name="connsiteY11" fmla="*/ 1468582 h 2729345"/>
              <a:gd name="connsiteX12" fmla="*/ 831273 w 2854055"/>
              <a:gd name="connsiteY12" fmla="*/ 1357745 h 2729345"/>
              <a:gd name="connsiteX13" fmla="*/ 886691 w 2854055"/>
              <a:gd name="connsiteY13" fmla="*/ 1260764 h 2729345"/>
              <a:gd name="connsiteX14" fmla="*/ 900546 w 2854055"/>
              <a:gd name="connsiteY14" fmla="*/ 1219200 h 2729345"/>
              <a:gd name="connsiteX15" fmla="*/ 928255 w 2854055"/>
              <a:gd name="connsiteY15" fmla="*/ 1163782 h 2729345"/>
              <a:gd name="connsiteX16" fmla="*/ 969819 w 2854055"/>
              <a:gd name="connsiteY16" fmla="*/ 942109 h 2729345"/>
              <a:gd name="connsiteX17" fmla="*/ 983673 w 2854055"/>
              <a:gd name="connsiteY17" fmla="*/ 886691 h 2729345"/>
              <a:gd name="connsiteX18" fmla="*/ 997528 w 2854055"/>
              <a:gd name="connsiteY18" fmla="*/ 789709 h 2729345"/>
              <a:gd name="connsiteX19" fmla="*/ 1011382 w 2854055"/>
              <a:gd name="connsiteY19" fmla="*/ 734291 h 2729345"/>
              <a:gd name="connsiteX20" fmla="*/ 1039091 w 2854055"/>
              <a:gd name="connsiteY20" fmla="*/ 623454 h 2729345"/>
              <a:gd name="connsiteX21" fmla="*/ 1066800 w 2854055"/>
              <a:gd name="connsiteY21" fmla="*/ 651164 h 2729345"/>
              <a:gd name="connsiteX22" fmla="*/ 1108364 w 2854055"/>
              <a:gd name="connsiteY22" fmla="*/ 845127 h 2729345"/>
              <a:gd name="connsiteX23" fmla="*/ 1122219 w 2854055"/>
              <a:gd name="connsiteY23" fmla="*/ 886691 h 2729345"/>
              <a:gd name="connsiteX24" fmla="*/ 1149928 w 2854055"/>
              <a:gd name="connsiteY24" fmla="*/ 1039091 h 2729345"/>
              <a:gd name="connsiteX25" fmla="*/ 1163782 w 2854055"/>
              <a:gd name="connsiteY25" fmla="*/ 1108364 h 2729345"/>
              <a:gd name="connsiteX26" fmla="*/ 1149928 w 2854055"/>
              <a:gd name="connsiteY26" fmla="*/ 1427018 h 2729345"/>
              <a:gd name="connsiteX27" fmla="*/ 1094509 w 2854055"/>
              <a:gd name="connsiteY27" fmla="*/ 1676400 h 2729345"/>
              <a:gd name="connsiteX28" fmla="*/ 1066800 w 2854055"/>
              <a:gd name="connsiteY28" fmla="*/ 1828800 h 2729345"/>
              <a:gd name="connsiteX29" fmla="*/ 1080655 w 2854055"/>
              <a:gd name="connsiteY29" fmla="*/ 2272145 h 2729345"/>
              <a:gd name="connsiteX30" fmla="*/ 1094509 w 2854055"/>
              <a:gd name="connsiteY30" fmla="*/ 2313709 h 2729345"/>
              <a:gd name="connsiteX31" fmla="*/ 1108364 w 2854055"/>
              <a:gd name="connsiteY31" fmla="*/ 2382982 h 2729345"/>
              <a:gd name="connsiteX32" fmla="*/ 1122219 w 2854055"/>
              <a:gd name="connsiteY32" fmla="*/ 2424545 h 2729345"/>
              <a:gd name="connsiteX33" fmla="*/ 1177637 w 2854055"/>
              <a:gd name="connsiteY33" fmla="*/ 2438400 h 2729345"/>
              <a:gd name="connsiteX34" fmla="*/ 1246909 w 2854055"/>
              <a:gd name="connsiteY34" fmla="*/ 2424545 h 2729345"/>
              <a:gd name="connsiteX35" fmla="*/ 1302328 w 2854055"/>
              <a:gd name="connsiteY35" fmla="*/ 2382982 h 2729345"/>
              <a:gd name="connsiteX36" fmla="*/ 1427019 w 2854055"/>
              <a:gd name="connsiteY36" fmla="*/ 2244436 h 2729345"/>
              <a:gd name="connsiteX37" fmla="*/ 1482437 w 2854055"/>
              <a:gd name="connsiteY37" fmla="*/ 2119745 h 2729345"/>
              <a:gd name="connsiteX38" fmla="*/ 1537855 w 2854055"/>
              <a:gd name="connsiteY38" fmla="*/ 1953491 h 2729345"/>
              <a:gd name="connsiteX39" fmla="*/ 1565564 w 2854055"/>
              <a:gd name="connsiteY39" fmla="*/ 1870364 h 2729345"/>
              <a:gd name="connsiteX40" fmla="*/ 1607128 w 2854055"/>
              <a:gd name="connsiteY40" fmla="*/ 1676400 h 2729345"/>
              <a:gd name="connsiteX41" fmla="*/ 1648691 w 2854055"/>
              <a:gd name="connsiteY41" fmla="*/ 1454727 h 2729345"/>
              <a:gd name="connsiteX42" fmla="*/ 1704109 w 2854055"/>
              <a:gd name="connsiteY42" fmla="*/ 1343891 h 2729345"/>
              <a:gd name="connsiteX43" fmla="*/ 1745673 w 2854055"/>
              <a:gd name="connsiteY43" fmla="*/ 1246909 h 2729345"/>
              <a:gd name="connsiteX44" fmla="*/ 1814946 w 2854055"/>
              <a:gd name="connsiteY44" fmla="*/ 1039091 h 2729345"/>
              <a:gd name="connsiteX45" fmla="*/ 1842655 w 2854055"/>
              <a:gd name="connsiteY45" fmla="*/ 955964 h 2729345"/>
              <a:gd name="connsiteX46" fmla="*/ 1884219 w 2854055"/>
              <a:gd name="connsiteY46" fmla="*/ 845127 h 2729345"/>
              <a:gd name="connsiteX47" fmla="*/ 1898073 w 2854055"/>
              <a:gd name="connsiteY47" fmla="*/ 540327 h 2729345"/>
              <a:gd name="connsiteX48" fmla="*/ 1911928 w 2854055"/>
              <a:gd name="connsiteY48" fmla="*/ 498764 h 2729345"/>
              <a:gd name="connsiteX49" fmla="*/ 1939637 w 2854055"/>
              <a:gd name="connsiteY49" fmla="*/ 457200 h 2729345"/>
              <a:gd name="connsiteX50" fmla="*/ 1981200 w 2854055"/>
              <a:gd name="connsiteY50" fmla="*/ 304800 h 2729345"/>
              <a:gd name="connsiteX51" fmla="*/ 2036619 w 2854055"/>
              <a:gd name="connsiteY51" fmla="*/ 207818 h 2729345"/>
              <a:gd name="connsiteX52" fmla="*/ 2050473 w 2854055"/>
              <a:gd name="connsiteY52" fmla="*/ 166254 h 2729345"/>
              <a:gd name="connsiteX53" fmla="*/ 2105891 w 2854055"/>
              <a:gd name="connsiteY53" fmla="*/ 55418 h 2729345"/>
              <a:gd name="connsiteX54" fmla="*/ 2119746 w 2854055"/>
              <a:gd name="connsiteY54" fmla="*/ 13854 h 2729345"/>
              <a:gd name="connsiteX55" fmla="*/ 2161309 w 2854055"/>
              <a:gd name="connsiteY55" fmla="*/ 0 h 2729345"/>
              <a:gd name="connsiteX56" fmla="*/ 2175164 w 2854055"/>
              <a:gd name="connsiteY56" fmla="*/ 69273 h 2729345"/>
              <a:gd name="connsiteX57" fmla="*/ 2189019 w 2854055"/>
              <a:gd name="connsiteY57" fmla="*/ 110836 h 2729345"/>
              <a:gd name="connsiteX58" fmla="*/ 2161309 w 2854055"/>
              <a:gd name="connsiteY58" fmla="*/ 512618 h 2729345"/>
              <a:gd name="connsiteX59" fmla="*/ 2147455 w 2854055"/>
              <a:gd name="connsiteY59" fmla="*/ 623454 h 2729345"/>
              <a:gd name="connsiteX60" fmla="*/ 2175164 w 2854055"/>
              <a:gd name="connsiteY60" fmla="*/ 1011382 h 2729345"/>
              <a:gd name="connsiteX61" fmla="*/ 2161309 w 2854055"/>
              <a:gd name="connsiteY61" fmla="*/ 1496291 h 2729345"/>
              <a:gd name="connsiteX62" fmla="*/ 2147455 w 2854055"/>
              <a:gd name="connsiteY62" fmla="*/ 1551709 h 2729345"/>
              <a:gd name="connsiteX63" fmla="*/ 2133600 w 2854055"/>
              <a:gd name="connsiteY63" fmla="*/ 1620982 h 2729345"/>
              <a:gd name="connsiteX64" fmla="*/ 2147455 w 2854055"/>
              <a:gd name="connsiteY64" fmla="*/ 2036618 h 2729345"/>
              <a:gd name="connsiteX65" fmla="*/ 2161309 w 2854055"/>
              <a:gd name="connsiteY65" fmla="*/ 2244436 h 2729345"/>
              <a:gd name="connsiteX66" fmla="*/ 2189019 w 2854055"/>
              <a:gd name="connsiteY66" fmla="*/ 2327564 h 2729345"/>
              <a:gd name="connsiteX67" fmla="*/ 2216728 w 2854055"/>
              <a:gd name="connsiteY67" fmla="*/ 2466109 h 2729345"/>
              <a:gd name="connsiteX68" fmla="*/ 2230582 w 2854055"/>
              <a:gd name="connsiteY68" fmla="*/ 2521527 h 2729345"/>
              <a:gd name="connsiteX69" fmla="*/ 2272146 w 2854055"/>
              <a:gd name="connsiteY69" fmla="*/ 2660073 h 2729345"/>
              <a:gd name="connsiteX70" fmla="*/ 2286000 w 2854055"/>
              <a:gd name="connsiteY70" fmla="*/ 2701636 h 2729345"/>
              <a:gd name="connsiteX71" fmla="*/ 2327564 w 2854055"/>
              <a:gd name="connsiteY71" fmla="*/ 2729345 h 2729345"/>
              <a:gd name="connsiteX72" fmla="*/ 2410691 w 2854055"/>
              <a:gd name="connsiteY72" fmla="*/ 2604654 h 2729345"/>
              <a:gd name="connsiteX73" fmla="*/ 2438400 w 2854055"/>
              <a:gd name="connsiteY73" fmla="*/ 2563091 h 2729345"/>
              <a:gd name="connsiteX74" fmla="*/ 2479964 w 2854055"/>
              <a:gd name="connsiteY74" fmla="*/ 2493818 h 2729345"/>
              <a:gd name="connsiteX75" fmla="*/ 2521528 w 2854055"/>
              <a:gd name="connsiteY75" fmla="*/ 2438400 h 2729345"/>
              <a:gd name="connsiteX76" fmla="*/ 2549237 w 2854055"/>
              <a:gd name="connsiteY76" fmla="*/ 2369127 h 2729345"/>
              <a:gd name="connsiteX77" fmla="*/ 2576946 w 2854055"/>
              <a:gd name="connsiteY77" fmla="*/ 2244436 h 2729345"/>
              <a:gd name="connsiteX78" fmla="*/ 2590800 w 2854055"/>
              <a:gd name="connsiteY78" fmla="*/ 2175164 h 2729345"/>
              <a:gd name="connsiteX79" fmla="*/ 2604655 w 2854055"/>
              <a:gd name="connsiteY79" fmla="*/ 2119745 h 2729345"/>
              <a:gd name="connsiteX80" fmla="*/ 2618509 w 2854055"/>
              <a:gd name="connsiteY80" fmla="*/ 2050473 h 2729345"/>
              <a:gd name="connsiteX81" fmla="*/ 2632364 w 2854055"/>
              <a:gd name="connsiteY81" fmla="*/ 1953491 h 2729345"/>
              <a:gd name="connsiteX82" fmla="*/ 2646219 w 2854055"/>
              <a:gd name="connsiteY82" fmla="*/ 1911927 h 2729345"/>
              <a:gd name="connsiteX83" fmla="*/ 2660073 w 2854055"/>
              <a:gd name="connsiteY83" fmla="*/ 1801091 h 2729345"/>
              <a:gd name="connsiteX84" fmla="*/ 2701637 w 2854055"/>
              <a:gd name="connsiteY84" fmla="*/ 1676400 h 2729345"/>
              <a:gd name="connsiteX85" fmla="*/ 2743200 w 2854055"/>
              <a:gd name="connsiteY85" fmla="*/ 1510145 h 2729345"/>
              <a:gd name="connsiteX86" fmla="*/ 2757055 w 2854055"/>
              <a:gd name="connsiteY86" fmla="*/ 1468582 h 2729345"/>
              <a:gd name="connsiteX87" fmla="*/ 2826328 w 2854055"/>
              <a:gd name="connsiteY87" fmla="*/ 1316182 h 2729345"/>
              <a:gd name="connsiteX88" fmla="*/ 2840182 w 2854055"/>
              <a:gd name="connsiteY88" fmla="*/ 1246909 h 2729345"/>
              <a:gd name="connsiteX89" fmla="*/ 2854037 w 2854055"/>
              <a:gd name="connsiteY89" fmla="*/ 1205345 h 272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854055" h="2729345">
                <a:moveTo>
                  <a:pt x="0" y="1925782"/>
                </a:moveTo>
                <a:cubicBezTo>
                  <a:pt x="32327" y="1930400"/>
                  <a:pt x="65163" y="1932293"/>
                  <a:pt x="96982" y="1939636"/>
                </a:cubicBezTo>
                <a:cubicBezTo>
                  <a:pt x="125442" y="1946204"/>
                  <a:pt x="180109" y="1967345"/>
                  <a:pt x="180109" y="1967345"/>
                </a:cubicBezTo>
                <a:cubicBezTo>
                  <a:pt x="230909" y="1962727"/>
                  <a:pt x="282806" y="1964961"/>
                  <a:pt x="332509" y="1953491"/>
                </a:cubicBezTo>
                <a:cubicBezTo>
                  <a:pt x="345237" y="1950554"/>
                  <a:pt x="349018" y="1932503"/>
                  <a:pt x="360219" y="1925782"/>
                </a:cubicBezTo>
                <a:cubicBezTo>
                  <a:pt x="372742" y="1918268"/>
                  <a:pt x="387928" y="1916545"/>
                  <a:pt x="401782" y="1911927"/>
                </a:cubicBezTo>
                <a:cubicBezTo>
                  <a:pt x="415637" y="1898073"/>
                  <a:pt x="427043" y="1881232"/>
                  <a:pt x="443346" y="1870364"/>
                </a:cubicBezTo>
                <a:cubicBezTo>
                  <a:pt x="455497" y="1862263"/>
                  <a:pt x="473226" y="1865271"/>
                  <a:pt x="484909" y="1856509"/>
                </a:cubicBezTo>
                <a:cubicBezTo>
                  <a:pt x="629124" y="1748347"/>
                  <a:pt x="483657" y="1830052"/>
                  <a:pt x="609600" y="1704109"/>
                </a:cubicBezTo>
                <a:cubicBezTo>
                  <a:pt x="644779" y="1668930"/>
                  <a:pt x="655727" y="1663416"/>
                  <a:pt x="678873" y="1620982"/>
                </a:cubicBezTo>
                <a:cubicBezTo>
                  <a:pt x="698653" y="1584719"/>
                  <a:pt x="721228" y="1549332"/>
                  <a:pt x="734291" y="1510145"/>
                </a:cubicBezTo>
                <a:cubicBezTo>
                  <a:pt x="738909" y="1496291"/>
                  <a:pt x="740306" y="1480903"/>
                  <a:pt x="748146" y="1468582"/>
                </a:cubicBezTo>
                <a:cubicBezTo>
                  <a:pt x="772940" y="1429620"/>
                  <a:pt x="831273" y="1357745"/>
                  <a:pt x="831273" y="1357745"/>
                </a:cubicBezTo>
                <a:cubicBezTo>
                  <a:pt x="863041" y="1262446"/>
                  <a:pt x="819589" y="1378193"/>
                  <a:pt x="886691" y="1260764"/>
                </a:cubicBezTo>
                <a:cubicBezTo>
                  <a:pt x="893937" y="1248084"/>
                  <a:pt x="894793" y="1232623"/>
                  <a:pt x="900546" y="1219200"/>
                </a:cubicBezTo>
                <a:cubicBezTo>
                  <a:pt x="908682" y="1200217"/>
                  <a:pt x="919019" y="1182255"/>
                  <a:pt x="928255" y="1163782"/>
                </a:cubicBezTo>
                <a:cubicBezTo>
                  <a:pt x="939948" y="1093621"/>
                  <a:pt x="953203" y="1008577"/>
                  <a:pt x="969819" y="942109"/>
                </a:cubicBezTo>
                <a:cubicBezTo>
                  <a:pt x="974437" y="923636"/>
                  <a:pt x="980267" y="905425"/>
                  <a:pt x="983673" y="886691"/>
                </a:cubicBezTo>
                <a:cubicBezTo>
                  <a:pt x="989515" y="854562"/>
                  <a:pt x="991686" y="821838"/>
                  <a:pt x="997528" y="789709"/>
                </a:cubicBezTo>
                <a:cubicBezTo>
                  <a:pt x="1000934" y="770975"/>
                  <a:pt x="1007251" y="752879"/>
                  <a:pt x="1011382" y="734291"/>
                </a:cubicBezTo>
                <a:cubicBezTo>
                  <a:pt x="1033673" y="633982"/>
                  <a:pt x="1014335" y="697725"/>
                  <a:pt x="1039091" y="623454"/>
                </a:cubicBezTo>
                <a:cubicBezTo>
                  <a:pt x="1048327" y="632691"/>
                  <a:pt x="1058640" y="640964"/>
                  <a:pt x="1066800" y="651164"/>
                </a:cubicBezTo>
                <a:cubicBezTo>
                  <a:pt x="1123858" y="722487"/>
                  <a:pt x="1089773" y="714996"/>
                  <a:pt x="1108364" y="845127"/>
                </a:cubicBezTo>
                <a:cubicBezTo>
                  <a:pt x="1110429" y="859584"/>
                  <a:pt x="1118677" y="872523"/>
                  <a:pt x="1122219" y="886691"/>
                </a:cubicBezTo>
                <a:cubicBezTo>
                  <a:pt x="1133622" y="932303"/>
                  <a:pt x="1141697" y="993822"/>
                  <a:pt x="1149928" y="1039091"/>
                </a:cubicBezTo>
                <a:cubicBezTo>
                  <a:pt x="1154140" y="1062259"/>
                  <a:pt x="1159164" y="1085273"/>
                  <a:pt x="1163782" y="1108364"/>
                </a:cubicBezTo>
                <a:cubicBezTo>
                  <a:pt x="1159164" y="1214582"/>
                  <a:pt x="1159553" y="1321136"/>
                  <a:pt x="1149928" y="1427018"/>
                </a:cubicBezTo>
                <a:cubicBezTo>
                  <a:pt x="1131216" y="1632849"/>
                  <a:pt x="1120328" y="1495662"/>
                  <a:pt x="1094509" y="1676400"/>
                </a:cubicBezTo>
                <a:cubicBezTo>
                  <a:pt x="1077962" y="1792232"/>
                  <a:pt x="1088575" y="1741702"/>
                  <a:pt x="1066800" y="1828800"/>
                </a:cubicBezTo>
                <a:cubicBezTo>
                  <a:pt x="1071418" y="1976582"/>
                  <a:pt x="1072220" y="2124532"/>
                  <a:pt x="1080655" y="2272145"/>
                </a:cubicBezTo>
                <a:cubicBezTo>
                  <a:pt x="1081488" y="2286725"/>
                  <a:pt x="1090967" y="2299541"/>
                  <a:pt x="1094509" y="2313709"/>
                </a:cubicBezTo>
                <a:cubicBezTo>
                  <a:pt x="1100220" y="2336554"/>
                  <a:pt x="1102652" y="2360137"/>
                  <a:pt x="1108364" y="2382982"/>
                </a:cubicBezTo>
                <a:cubicBezTo>
                  <a:pt x="1111906" y="2397150"/>
                  <a:pt x="1110815" y="2415422"/>
                  <a:pt x="1122219" y="2424545"/>
                </a:cubicBezTo>
                <a:cubicBezTo>
                  <a:pt x="1137088" y="2436440"/>
                  <a:pt x="1159164" y="2433782"/>
                  <a:pt x="1177637" y="2438400"/>
                </a:cubicBezTo>
                <a:cubicBezTo>
                  <a:pt x="1200728" y="2433782"/>
                  <a:pt x="1225391" y="2434109"/>
                  <a:pt x="1246909" y="2424545"/>
                </a:cubicBezTo>
                <a:cubicBezTo>
                  <a:pt x="1268010" y="2415167"/>
                  <a:pt x="1285165" y="2398429"/>
                  <a:pt x="1302328" y="2382982"/>
                </a:cubicBezTo>
                <a:cubicBezTo>
                  <a:pt x="1378827" y="2314133"/>
                  <a:pt x="1375469" y="2313168"/>
                  <a:pt x="1427019" y="2244436"/>
                </a:cubicBezTo>
                <a:cubicBezTo>
                  <a:pt x="1465010" y="2092465"/>
                  <a:pt x="1406177" y="2304948"/>
                  <a:pt x="1482437" y="2119745"/>
                </a:cubicBezTo>
                <a:cubicBezTo>
                  <a:pt x="1504679" y="2065729"/>
                  <a:pt x="1519382" y="2008909"/>
                  <a:pt x="1537855" y="1953491"/>
                </a:cubicBezTo>
                <a:lnTo>
                  <a:pt x="1565564" y="1870364"/>
                </a:lnTo>
                <a:cubicBezTo>
                  <a:pt x="1601991" y="1615386"/>
                  <a:pt x="1552104" y="1933181"/>
                  <a:pt x="1607128" y="1676400"/>
                </a:cubicBezTo>
                <a:cubicBezTo>
                  <a:pt x="1628042" y="1578801"/>
                  <a:pt x="1612544" y="1557144"/>
                  <a:pt x="1648691" y="1454727"/>
                </a:cubicBezTo>
                <a:cubicBezTo>
                  <a:pt x="1662438" y="1415776"/>
                  <a:pt x="1686641" y="1381322"/>
                  <a:pt x="1704109" y="1343891"/>
                </a:cubicBezTo>
                <a:cubicBezTo>
                  <a:pt x="1718982" y="1312020"/>
                  <a:pt x="1733653" y="1279963"/>
                  <a:pt x="1745673" y="1246909"/>
                </a:cubicBezTo>
                <a:cubicBezTo>
                  <a:pt x="1770627" y="1178285"/>
                  <a:pt x="1791855" y="1108364"/>
                  <a:pt x="1814946" y="1039091"/>
                </a:cubicBezTo>
                <a:cubicBezTo>
                  <a:pt x="1824182" y="1011382"/>
                  <a:pt x="1829593" y="982088"/>
                  <a:pt x="1842655" y="955964"/>
                </a:cubicBezTo>
                <a:cubicBezTo>
                  <a:pt x="1878879" y="883514"/>
                  <a:pt x="1865355" y="920582"/>
                  <a:pt x="1884219" y="845127"/>
                </a:cubicBezTo>
                <a:cubicBezTo>
                  <a:pt x="1888837" y="743527"/>
                  <a:pt x="1889963" y="641708"/>
                  <a:pt x="1898073" y="540327"/>
                </a:cubicBezTo>
                <a:cubicBezTo>
                  <a:pt x="1899238" y="525770"/>
                  <a:pt x="1905397" y="511826"/>
                  <a:pt x="1911928" y="498764"/>
                </a:cubicBezTo>
                <a:cubicBezTo>
                  <a:pt x="1919375" y="483871"/>
                  <a:pt x="1930401" y="471055"/>
                  <a:pt x="1939637" y="457200"/>
                </a:cubicBezTo>
                <a:cubicBezTo>
                  <a:pt x="1947073" y="420021"/>
                  <a:pt x="1961110" y="334935"/>
                  <a:pt x="1981200" y="304800"/>
                </a:cubicBezTo>
                <a:cubicBezTo>
                  <a:pt x="2009025" y="263062"/>
                  <a:pt x="2015528" y="257030"/>
                  <a:pt x="2036619" y="207818"/>
                </a:cubicBezTo>
                <a:cubicBezTo>
                  <a:pt x="2042372" y="194395"/>
                  <a:pt x="2045345" y="179928"/>
                  <a:pt x="2050473" y="166254"/>
                </a:cubicBezTo>
                <a:cubicBezTo>
                  <a:pt x="2122378" y="-25495"/>
                  <a:pt x="2038936" y="189327"/>
                  <a:pt x="2105891" y="55418"/>
                </a:cubicBezTo>
                <a:cubicBezTo>
                  <a:pt x="2112422" y="42356"/>
                  <a:pt x="2109419" y="24181"/>
                  <a:pt x="2119746" y="13854"/>
                </a:cubicBezTo>
                <a:cubicBezTo>
                  <a:pt x="2130072" y="3528"/>
                  <a:pt x="2147455" y="4618"/>
                  <a:pt x="2161309" y="0"/>
                </a:cubicBezTo>
                <a:cubicBezTo>
                  <a:pt x="2165927" y="23091"/>
                  <a:pt x="2169452" y="46428"/>
                  <a:pt x="2175164" y="69273"/>
                </a:cubicBezTo>
                <a:cubicBezTo>
                  <a:pt x="2178706" y="83441"/>
                  <a:pt x="2189019" y="96232"/>
                  <a:pt x="2189019" y="110836"/>
                </a:cubicBezTo>
                <a:cubicBezTo>
                  <a:pt x="2189019" y="442399"/>
                  <a:pt x="2211411" y="362315"/>
                  <a:pt x="2161309" y="512618"/>
                </a:cubicBezTo>
                <a:cubicBezTo>
                  <a:pt x="2156691" y="549563"/>
                  <a:pt x="2147455" y="586221"/>
                  <a:pt x="2147455" y="623454"/>
                </a:cubicBezTo>
                <a:cubicBezTo>
                  <a:pt x="2147455" y="916404"/>
                  <a:pt x="2136917" y="858399"/>
                  <a:pt x="2175164" y="1011382"/>
                </a:cubicBezTo>
                <a:cubicBezTo>
                  <a:pt x="2170546" y="1173018"/>
                  <a:pt x="2169591" y="1334801"/>
                  <a:pt x="2161309" y="1496291"/>
                </a:cubicBezTo>
                <a:cubicBezTo>
                  <a:pt x="2160334" y="1515307"/>
                  <a:pt x="2151586" y="1533121"/>
                  <a:pt x="2147455" y="1551709"/>
                </a:cubicBezTo>
                <a:cubicBezTo>
                  <a:pt x="2142347" y="1574697"/>
                  <a:pt x="2138218" y="1597891"/>
                  <a:pt x="2133600" y="1620982"/>
                </a:cubicBezTo>
                <a:cubicBezTo>
                  <a:pt x="2138218" y="1759527"/>
                  <a:pt x="2141300" y="1898132"/>
                  <a:pt x="2147455" y="2036618"/>
                </a:cubicBezTo>
                <a:cubicBezTo>
                  <a:pt x="2150538" y="2105976"/>
                  <a:pt x="2151491" y="2175707"/>
                  <a:pt x="2161309" y="2244436"/>
                </a:cubicBezTo>
                <a:cubicBezTo>
                  <a:pt x="2165440" y="2273351"/>
                  <a:pt x="2183291" y="2298923"/>
                  <a:pt x="2189019" y="2327564"/>
                </a:cubicBezTo>
                <a:cubicBezTo>
                  <a:pt x="2198255" y="2373746"/>
                  <a:pt x="2205306" y="2420419"/>
                  <a:pt x="2216728" y="2466109"/>
                </a:cubicBezTo>
                <a:cubicBezTo>
                  <a:pt x="2221346" y="2484582"/>
                  <a:pt x="2226848" y="2502856"/>
                  <a:pt x="2230582" y="2521527"/>
                </a:cubicBezTo>
                <a:cubicBezTo>
                  <a:pt x="2261147" y="2674353"/>
                  <a:pt x="2222085" y="2543262"/>
                  <a:pt x="2272146" y="2660073"/>
                </a:cubicBezTo>
                <a:cubicBezTo>
                  <a:pt x="2277899" y="2673496"/>
                  <a:pt x="2276877" y="2690232"/>
                  <a:pt x="2286000" y="2701636"/>
                </a:cubicBezTo>
                <a:cubicBezTo>
                  <a:pt x="2296402" y="2714638"/>
                  <a:pt x="2313709" y="2720109"/>
                  <a:pt x="2327564" y="2729345"/>
                </a:cubicBezTo>
                <a:cubicBezTo>
                  <a:pt x="2398992" y="2657919"/>
                  <a:pt x="2347783" y="2717889"/>
                  <a:pt x="2410691" y="2604654"/>
                </a:cubicBezTo>
                <a:cubicBezTo>
                  <a:pt x="2418777" y="2590098"/>
                  <a:pt x="2429575" y="2577211"/>
                  <a:pt x="2438400" y="2563091"/>
                </a:cubicBezTo>
                <a:cubicBezTo>
                  <a:pt x="2452672" y="2540256"/>
                  <a:pt x="2465027" y="2516224"/>
                  <a:pt x="2479964" y="2493818"/>
                </a:cubicBezTo>
                <a:cubicBezTo>
                  <a:pt x="2492773" y="2474605"/>
                  <a:pt x="2510314" y="2458585"/>
                  <a:pt x="2521528" y="2438400"/>
                </a:cubicBezTo>
                <a:cubicBezTo>
                  <a:pt x="2533606" y="2416660"/>
                  <a:pt x="2540001" y="2392218"/>
                  <a:pt x="2549237" y="2369127"/>
                </a:cubicBezTo>
                <a:cubicBezTo>
                  <a:pt x="2591018" y="2160214"/>
                  <a:pt x="2537817" y="2420515"/>
                  <a:pt x="2576946" y="2244436"/>
                </a:cubicBezTo>
                <a:cubicBezTo>
                  <a:pt x="2582054" y="2221449"/>
                  <a:pt x="2585692" y="2198151"/>
                  <a:pt x="2590800" y="2175164"/>
                </a:cubicBezTo>
                <a:cubicBezTo>
                  <a:pt x="2594931" y="2156576"/>
                  <a:pt x="2600524" y="2138333"/>
                  <a:pt x="2604655" y="2119745"/>
                </a:cubicBezTo>
                <a:cubicBezTo>
                  <a:pt x="2609763" y="2096758"/>
                  <a:pt x="2614638" y="2073701"/>
                  <a:pt x="2618509" y="2050473"/>
                </a:cubicBezTo>
                <a:cubicBezTo>
                  <a:pt x="2623878" y="2018262"/>
                  <a:pt x="2625960" y="1985512"/>
                  <a:pt x="2632364" y="1953491"/>
                </a:cubicBezTo>
                <a:cubicBezTo>
                  <a:pt x="2635228" y="1939170"/>
                  <a:pt x="2641601" y="1925782"/>
                  <a:pt x="2646219" y="1911927"/>
                </a:cubicBezTo>
                <a:cubicBezTo>
                  <a:pt x="2650837" y="1874982"/>
                  <a:pt x="2652272" y="1837497"/>
                  <a:pt x="2660073" y="1801091"/>
                </a:cubicBezTo>
                <a:cubicBezTo>
                  <a:pt x="2680863" y="1704071"/>
                  <a:pt x="2684314" y="1745692"/>
                  <a:pt x="2701637" y="1676400"/>
                </a:cubicBezTo>
                <a:cubicBezTo>
                  <a:pt x="2715491" y="1620982"/>
                  <a:pt x="2725135" y="1564337"/>
                  <a:pt x="2743200" y="1510145"/>
                </a:cubicBezTo>
                <a:cubicBezTo>
                  <a:pt x="2747818" y="1496291"/>
                  <a:pt x="2751012" y="1481877"/>
                  <a:pt x="2757055" y="1468582"/>
                </a:cubicBezTo>
                <a:cubicBezTo>
                  <a:pt x="2783582" y="1410222"/>
                  <a:pt x="2811933" y="1373760"/>
                  <a:pt x="2826328" y="1316182"/>
                </a:cubicBezTo>
                <a:cubicBezTo>
                  <a:pt x="2832039" y="1293337"/>
                  <a:pt x="2835074" y="1269897"/>
                  <a:pt x="2840182" y="1246909"/>
                </a:cubicBezTo>
                <a:cubicBezTo>
                  <a:pt x="2855157" y="1179521"/>
                  <a:pt x="2854037" y="1174266"/>
                  <a:pt x="2854037" y="120534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572000" y="14356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dirty="0" smtClean="0"/>
              <a:t>V </a:t>
            </a:r>
            <a:r>
              <a:rPr lang="cs-CZ" sz="1600" dirty="0"/>
              <a:t>hudbě </a:t>
            </a:r>
            <a:r>
              <a:rPr lang="cs-CZ" sz="1600" dirty="0" smtClean="0"/>
              <a:t>kánon </a:t>
            </a:r>
            <a:r>
              <a:rPr lang="cs-CZ" sz="1600" dirty="0"/>
              <a:t>označuje vícehlasou píseň, </a:t>
            </a:r>
            <a:r>
              <a:rPr lang="cs-CZ" sz="1600" dirty="0" smtClean="0"/>
              <a:t>ve které </a:t>
            </a:r>
            <a:r>
              <a:rPr lang="cs-CZ" sz="1600" dirty="0"/>
              <a:t> </a:t>
            </a:r>
            <a:r>
              <a:rPr lang="cs-CZ" sz="1600" dirty="0" smtClean="0"/>
              <a:t>jednotlivé </a:t>
            </a:r>
            <a:r>
              <a:rPr lang="cs-CZ" sz="1600" dirty="0"/>
              <a:t>hlasy </a:t>
            </a:r>
            <a:r>
              <a:rPr lang="cs-CZ" sz="1600" dirty="0" smtClean="0"/>
              <a:t>mají stejnou </a:t>
            </a:r>
            <a:r>
              <a:rPr lang="cs-CZ" sz="1600" dirty="0"/>
              <a:t>melodii a </a:t>
            </a:r>
            <a:r>
              <a:rPr lang="cs-CZ" sz="1600" dirty="0" smtClean="0"/>
              <a:t>text, ale </a:t>
            </a:r>
            <a:r>
              <a:rPr lang="cs-CZ" sz="1600" dirty="0"/>
              <a:t>jsou navzájem časově posunuty.</a:t>
            </a:r>
          </a:p>
        </p:txBody>
      </p:sp>
    </p:spTree>
    <p:extLst>
      <p:ext uri="{BB962C8B-B14F-4D97-AF65-F5344CB8AC3E}">
        <p14:creationId xmlns:p14="http://schemas.microsoft.com/office/powerpoint/2010/main" val="84768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2.22222E-6 C 0.00121 -0.02245 0.00242 -0.04213 0.01215 -0.06065 C 0.01423 -0.06991 0.0184 -0.07754 0.02274 -0.08495 C 0.02499 -0.08889 0.02881 -0.09699 0.02881 -0.09699 C 0.03055 -0.10486 0.03576 -0.11412 0.0394 -0.12129 C 0.04322 -0.13773 0.05225 -0.15671 0.06058 -0.16991 C 0.06232 -0.17245 0.06562 -0.1794 0.06805 -0.18194 C 0.07812 -0.19259 0.0894 -0.20162 0.09843 -0.21435 C 0.10051 -0.21366 0.10294 -0.21389 0.10451 -0.21227 C 0.10485 -0.2118 0.11024 -0.18912 0.11058 -0.18796 C 0.11284 -0.16829 0.11701 -0.14977 0.12274 -0.13148 C 0.12326 -0.12801 0.12326 -0.12454 0.12412 -0.12129 C 0.12482 -0.11898 0.12673 -0.11759 0.12725 -0.11528 C 0.1302 -0.10023 0.12742 -0.09629 0.13333 -0.08495 C 0.13506 -0.07754 0.13853 -0.07407 0.14079 -0.06667 C 0.146 -0.04907 0.14131 -0.05995 0.14687 -0.04861 C 0.14965 -0.03449 0.15277 -0.02106 0.15746 -0.0081 C 0.15798 -0.00208 0.15798 0.00417 0.15902 0.00996 C 0.15954 0.01296 0.16197 0.01505 0.16215 0.01806 C 0.16718 0.09259 0.15833 0.05671 0.1651 0.08264 C 0.16614 0.09884 0.16666 0.13982 0.17117 0.15741 C 0.17221 0.17546 0.17274 0.18264 0.17569 0.19792 C 0.17812 0.18496 0.17621 0.19445 0.17881 0.1838 C 0.17985 0.17963 0.18176 0.17153 0.18176 0.17153 C 0.18315 0.15463 0.18628 0.13958 0.1894 0.12315 C 0.1901 0.11296 0.19027 0.1044 0.19235 0.09491 C 0.19322 0.09074 0.19496 0.08681 0.19548 0.08264 C 0.19808 0.0632 0.19982 0.04121 0.20451 0.02222 C 0.20728 0.01088 0.21215 0.00116 0.2151 -0.01018 C 0.21596 -0.01829 0.2177 -0.02639 0.21805 -0.03449 C 0.21909 -0.05393 0.21614 -0.07477 0.22117 -0.09305 C 0.22586 -0.10972 0.23749 -0.12523 0.24999 -0.13148 C 0.26735 -0.14028 0.24965 -0.12801 0.26215 -0.13542 C 0.27274 -0.14167 0.28037 -0.14375 0.29235 -0.1456 C 0.31961 -0.14421 0.33385 -0.14606 0.35607 -0.13148 C 0.35711 -0.13009 0.35798 -0.12847 0.35902 -0.12731 C 0.36093 -0.12523 0.36336 -0.12361 0.3651 -0.12129 C 0.37065 -0.11389 0.37586 -0.10393 0.3802 -0.09514 C 0.38315 -0.08032 0.38645 -0.06551 0.3894 -0.05069 C 0.39079 -0.0331 0.39166 -0.00231 0.39548 0.01204 C 0.39496 0.01736 0.39513 0.02315 0.39392 0.02824 C 0.39305 0.03195 0.3894 0.0331 0.38784 0.03634 C 0.38662 0.03889 0.3861 0.04213 0.38471 0.04445 C 0.37933 0.05301 0.36423 0.06389 0.35607 0.06667 C 0.34808 0.07338 0.34791 0.0713 0.34392 0.06042 C 0.34183 0.04769 0.34114 0.03472 0.33784 0.02222 C 0.33576 0.00301 0.33176 -0.02106 0.3394 -0.03842 C 0.34652 -0.05463 0.36649 -0.06759 0.3802 -0.06875 C 0.40503 -0.0706 0.45451 -0.07292 0.45451 -0.07292 C 0.46215 -0.07454 0.46961 -0.07685 0.47725 -0.07893 C 0.48923 -0.0868 0.50312 -0.09352 0.51353 -0.10509 C 0.5243 -0.1169 0.53524 -0.13102 0.54687 -0.14143 C 0.56076 -0.15393 0.54895 -0.14028 0.5651 -0.1618 C 0.56666 -0.16389 0.56805 -0.16574 0.56961 -0.16782 C 0.57169 -0.1706 0.57569 -0.17592 0.57569 -0.17592 C 0.57742 -0.18241 0.58333 -0.19398 0.58333 -0.19398 C 0.58749 -0.21829 0.58906 -0.26991 0.5651 -0.28102 C 0.55902 -0.28009 0.55156 -0.28217 0.54687 -0.27685 C 0.5394 -0.26852 0.53419 -0.25301 0.53176 -0.24051 C 0.53211 -0.22917 0.52881 -0.16805 0.5394 -0.14768 C 0.54062 -0.13426 0.54149 -0.12268 0.54687 -0.11111 C 0.55069 -0.09167 0.56058 -0.06389 0.57725 -0.05879 C 0.58176 -0.05741 0.58628 -0.05741 0.59079 -0.05671 C 0.60659 -0.04977 0.62638 -0.05717 0.64235 -0.06273 C 0.64635 -0.06759 0.65746 -0.07083 0.65746 -0.07083 C 0.66284 -0.07778 0.65919 -0.07407 0.66961 -0.07893 C 0.67117 -0.07963 0.67412 -0.08102 0.67412 -0.08102 C 0.67899 -0.08704 0.68107 -0.09028 0.68628 -0.08287 C 0.68576 -0.05671 0.68888 -0.02315 0.68176 0.00394 C 0.67951 0.02824 0.67881 0.04653 0.67725 0.07269 C 0.67673 0.08218 0.6736 0.09329 0.67274 0.10301 C 0.67326 0.10509 0.67256 0.10903 0.67412 0.10903 C 0.67569 0.10903 0.67499 0.10486 0.67569 0.10301 C 0.67656 0.1007 0.67794 0.09908 0.67881 0.09676 C 0.68263 0.08727 0.68715 0.07824 0.69079 0.06852 C 0.69322 0.06204 0.69444 0.05486 0.69687 0.04838 C 0.69791 0.0456 0.69895 0.04306 0.69999 0.04028 C 0.70138 0.03218 0.70399 0.0257 0.70607 0.01806 C 0.70763 0.00208 0.71162 -0.01273 0.71353 -0.02847 C 0.71492 -0.03935 0.71579 -0.04838 0.71805 -0.05879 C 0.71961 -0.07361 0.72326 -0.08565 0.72725 -0.09907 C 0.72951 -0.10671 0.72968 -0.11574 0.73176 -0.12338 C 0.73419 -0.13217 0.73871 -0.14167 0.74235 -0.14954 C 0.74652 -0.17129 0.75451 -0.19444 0.76215 -0.21435 C 0.76406 -0.22523 0.76683 -0.23588 0.76961 -0.24653 C 0.7776 -0.23657 0.76978 -0.17268 0.7651 -0.1537 C 0.76458 -0.07361 0.76353 0.00671 0.76353 0.08681 C 0.76353 0.13333 0.76718 0.10116 0.77274 0.08681 C 0.77482 0.075 0.78072 0.06574 0.78333 0.0544 C 0.78801 0.03426 0.79513 0.01528 0.80138 -0.00417 C 0.80572 -0.01782 0.7993 -0.00092 0.80451 -0.02222 C 0.80503 -0.02454 0.80659 -0.02616 0.80746 -0.02847 C 0.81249 -0.04236 0.81458 -0.05787 0.82117 -0.07083 C 0.82447 -0.08819 0.83385 -0.09699 0.84079 -0.11111 C 0.84531 -0.10532 0.84513 -0.09861 0.84687 -0.09097 C 0.84756 -0.05625 0.84409 -0.01342 0.85294 0.02222 C 0.86145 0.01829 0.86215 0.01158 0.86215 2.22222E-6 " pathEditMode="relative" ptsTypes="ffffffffffffffffffffffffffffffffffffffffffffffffffffffffffffffffffffffffffffffffffffffffffffffffA">
                                      <p:cBhvr>
                                        <p:cTn id="12" dur="1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5.83333E-6 2.22222E-6 C 0.00121 -0.02245 0.00242 -0.04213 0.01215 -0.06065 C 0.01423 -0.06991 0.0184 -0.07754 0.02274 -0.08495 C 0.02499 -0.08889 0.02881 -0.09699 0.02881 -0.09699 C 0.03055 -0.10486 0.03576 -0.11412 0.0394 -0.12129 C 0.04322 -0.13773 0.05225 -0.15671 0.06058 -0.16991 C 0.06232 -0.17245 0.06562 -0.1794 0.06805 -0.18194 C 0.07812 -0.19259 0.0894 -0.20162 0.09843 -0.21435 C 0.10051 -0.21366 0.10294 -0.21389 0.10451 -0.21227 C 0.10485 -0.2118 0.11024 -0.18912 0.11058 -0.18796 C 0.11284 -0.16829 0.11701 -0.14977 0.12274 -0.13148 C 0.12326 -0.12801 0.12326 -0.12454 0.12412 -0.12129 C 0.12482 -0.11898 0.12673 -0.11759 0.12725 -0.11528 C 0.1302 -0.10023 0.12742 -0.09629 0.13333 -0.08495 C 0.13506 -0.07754 0.13853 -0.07407 0.14079 -0.06667 C 0.146 -0.04907 0.14131 -0.05995 0.14687 -0.04861 C 0.14965 -0.03449 0.15277 -0.02106 0.15746 -0.0081 C 0.15798 -0.00208 0.15798 0.00417 0.15902 0.00996 C 0.15954 0.01296 0.16197 0.01505 0.16215 0.01806 C 0.16718 0.09259 0.15833 0.05671 0.1651 0.08264 C 0.16614 0.09884 0.16666 0.13982 0.17117 0.15741 C 0.17221 0.17546 0.17274 0.18264 0.17569 0.19792 C 0.17812 0.18496 0.17621 0.19445 0.17881 0.1838 C 0.17985 0.17963 0.18176 0.17153 0.18176 0.17153 C 0.18315 0.15463 0.18628 0.13958 0.1894 0.12315 C 0.1901 0.11296 0.19027 0.1044 0.19235 0.09491 C 0.19322 0.09074 0.19496 0.08681 0.19548 0.08264 C 0.19808 0.0632 0.19982 0.04121 0.20451 0.02222 C 0.20728 0.01088 0.21215 0.00116 0.2151 -0.01018 C 0.21596 -0.01829 0.2177 -0.02639 0.21805 -0.03449 C 0.21909 -0.05393 0.21614 -0.07477 0.22117 -0.09305 C 0.22586 -0.10972 0.23749 -0.12523 0.24999 -0.13148 C 0.26735 -0.14028 0.24965 -0.12801 0.26215 -0.13542 C 0.27274 -0.14167 0.28037 -0.14375 0.29235 -0.1456 C 0.31961 -0.14421 0.33385 -0.14606 0.35607 -0.13148 C 0.35711 -0.13009 0.35798 -0.12847 0.35902 -0.12731 C 0.36093 -0.12523 0.36336 -0.12361 0.3651 -0.12129 C 0.37065 -0.11389 0.37586 -0.10393 0.3802 -0.09514 C 0.38315 -0.08032 0.38645 -0.06551 0.3894 -0.05069 C 0.39079 -0.0331 0.39166 -0.00231 0.39548 0.01204 C 0.39496 0.01736 0.39513 0.02315 0.39392 0.02824 C 0.39305 0.03195 0.3894 0.0331 0.38784 0.03634 C 0.38662 0.03889 0.3861 0.04213 0.38471 0.04445 C 0.37933 0.05301 0.36423 0.06389 0.35607 0.06667 C 0.34808 0.07338 0.34791 0.0713 0.34392 0.06042 C 0.34183 0.04769 0.34114 0.03472 0.33784 0.02222 C 0.33576 0.00301 0.33176 -0.02106 0.3394 -0.03842 C 0.34652 -0.05463 0.36649 -0.06759 0.3802 -0.06875 C 0.40503 -0.0706 0.45451 -0.07292 0.45451 -0.07292 C 0.46215 -0.07454 0.46961 -0.07685 0.47725 -0.07893 C 0.48923 -0.0868 0.50312 -0.09352 0.51353 -0.10509 C 0.5243 -0.1169 0.53524 -0.13102 0.54687 -0.14143 C 0.56076 -0.15393 0.54895 -0.14028 0.5651 -0.1618 C 0.56666 -0.16389 0.56805 -0.16574 0.56961 -0.16782 C 0.57169 -0.1706 0.57569 -0.17592 0.57569 -0.17592 C 0.57742 -0.18241 0.58333 -0.19398 0.58333 -0.19398 C 0.58749 -0.21829 0.58906 -0.26991 0.5651 -0.28102 C 0.55902 -0.28009 0.55156 -0.28217 0.54687 -0.27685 C 0.5394 -0.26852 0.53419 -0.25301 0.53176 -0.24051 C 0.53211 -0.22917 0.52881 -0.16805 0.5394 -0.14768 C 0.54062 -0.13426 0.54149 -0.12268 0.54687 -0.11111 C 0.55069 -0.09167 0.56058 -0.06389 0.57725 -0.05879 C 0.58176 -0.05741 0.58628 -0.05741 0.59079 -0.05671 C 0.60659 -0.04977 0.62638 -0.05717 0.64235 -0.06273 C 0.64635 -0.06759 0.65746 -0.07083 0.65746 -0.07083 C 0.66284 -0.07778 0.65919 -0.07407 0.66961 -0.07893 C 0.67117 -0.07963 0.67412 -0.08102 0.67412 -0.08102 C 0.67899 -0.08704 0.68107 -0.09028 0.68628 -0.08287 C 0.68576 -0.05671 0.68888 -0.02315 0.68176 0.00394 C 0.67951 0.02824 0.67881 0.04653 0.67725 0.07269 C 0.67673 0.08218 0.6736 0.09329 0.67274 0.10301 C 0.67326 0.10509 0.67256 0.10903 0.67412 0.10903 C 0.67569 0.10903 0.67499 0.10486 0.67569 0.10301 C 0.67656 0.1007 0.67794 0.09908 0.67881 0.09676 C 0.68263 0.08727 0.68715 0.07824 0.69079 0.06852 C 0.69322 0.06204 0.69444 0.05486 0.69687 0.04838 C 0.69791 0.0456 0.69895 0.04306 0.69999 0.04028 C 0.70138 0.03218 0.70399 0.0257 0.70607 0.01806 C 0.70763 0.00208 0.71162 -0.01273 0.71353 -0.02847 C 0.71492 -0.03935 0.71579 -0.04838 0.71805 -0.05879 C 0.71961 -0.07361 0.72326 -0.08565 0.72725 -0.09907 C 0.72951 -0.10671 0.72968 -0.11574 0.73176 -0.12338 C 0.73419 -0.13217 0.73871 -0.14167 0.74235 -0.14954 C 0.74652 -0.17129 0.75451 -0.19444 0.76215 -0.21435 C 0.76406 -0.22523 0.76683 -0.23588 0.76961 -0.24653 C 0.7776 -0.23657 0.76978 -0.17268 0.7651 -0.1537 C 0.76458 -0.07361 0.76353 0.00671 0.76353 0.08681 C 0.76353 0.13333 0.76718 0.10116 0.77274 0.08681 C 0.77482 0.075 0.78072 0.06574 0.78333 0.0544 C 0.78801 0.03426 0.79513 0.01528 0.80138 -0.00417 C 0.80572 -0.01782 0.7993 -0.00092 0.80451 -0.02222 C 0.80503 -0.02454 0.80659 -0.02616 0.80746 -0.02847 C 0.81249 -0.04236 0.81458 -0.05787 0.82117 -0.07083 C 0.82447 -0.08819 0.83385 -0.09699 0.84079 -0.11111 C 0.84531 -0.10532 0.84513 -0.09861 0.84687 -0.09097 C 0.84756 -0.05625 0.84409 -0.01342 0.85294 0.02222 C 0.86145 0.01829 0.86215 0.01158 0.86215 2.22222E-6 " pathEditMode="relative" ptsTypes="ffffffffffffffffffffffffffffffffffffffffffffffffffffffffffffffffffffffffffffffffffffffffffffffffA">
                                      <p:cBhvr>
                                        <p:cTn id="14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ú valaši2"/>
          <p:cNvSpPr txBox="1">
            <a:spLocks/>
          </p:cNvSpPr>
          <p:nvPr/>
        </p:nvSpPr>
        <p:spPr>
          <a:xfrm>
            <a:off x="109029" y="5661248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r>
              <a:rPr lang="cs-CZ" sz="2800" b="1" dirty="0" smtClean="0">
                <a:solidFill>
                  <a:srgbClr val="FF0000"/>
                </a:solidFill>
              </a:rPr>
              <a:t> Valaši, </a:t>
            </a: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červená se sah 2"/>
          <p:cNvSpPr txBox="1">
            <a:spLocks/>
          </p:cNvSpPr>
          <p:nvPr/>
        </p:nvSpPr>
        <p:spPr>
          <a:xfrm>
            <a:off x="3136755" y="4509120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Červená se line záře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bratře kuboo obsah 2"/>
          <p:cNvSpPr txBox="1">
            <a:spLocks/>
          </p:cNvSpPr>
          <p:nvPr/>
        </p:nvSpPr>
        <p:spPr>
          <a:xfrm>
            <a:off x="3131033" y="5661248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Bratře Kubo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bejvávalo 2"/>
          <p:cNvSpPr txBox="1">
            <a:spLocks/>
          </p:cNvSpPr>
          <p:nvPr/>
        </p:nvSpPr>
        <p:spPr>
          <a:xfrm>
            <a:off x="109029" y="4509120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Přátelství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přátelství bsah 2"/>
          <p:cNvSpPr txBox="1">
            <a:spLocks/>
          </p:cNvSpPr>
          <p:nvPr/>
        </p:nvSpPr>
        <p:spPr>
          <a:xfrm>
            <a:off x="6182712" y="4509120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Až já pojedu přes ten les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04261" y="602673"/>
            <a:ext cx="3788039" cy="2716015"/>
            <a:chOff x="100409" y="0"/>
            <a:chExt cx="3788039" cy="2716015"/>
          </a:xfrm>
        </p:grpSpPr>
        <p:pic>
          <p:nvPicPr>
            <p:cNvPr id="1026" name="Picture 2" descr="C:\Users\jkocandrlova\AppData\Local\Microsoft\Windows\Temporary Internet Files\Content.IE5\1B9HI19M\MC900438041[1]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409" y="0"/>
              <a:ext cx="2023319" cy="20233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C:\Users\jkocandrlova\AppData\Local\Microsoft\Windows\Temporary Internet Files\Content.IE5\1B9HI19M\MC900438041[1]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5129" y="692696"/>
              <a:ext cx="2023319" cy="20233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Skupina 14"/>
          <p:cNvGrpSpPr/>
          <p:nvPr/>
        </p:nvGrpSpPr>
        <p:grpSpPr>
          <a:xfrm>
            <a:off x="4030429" y="528031"/>
            <a:ext cx="1845259" cy="2596169"/>
            <a:chOff x="3737896" y="37481"/>
            <a:chExt cx="1845259" cy="2596169"/>
          </a:xfrm>
        </p:grpSpPr>
        <p:pic>
          <p:nvPicPr>
            <p:cNvPr id="1028" name="Picture 4" descr="C:\Users\jkocandrlova\AppData\Local\Microsoft\Windows\Temporary Internet Files\Content.IE5\MQU9AF70\MC900346903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7896" y="37481"/>
              <a:ext cx="1845259" cy="1321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 descr="C:\Users\jkocandrlova\AppData\Local\Microsoft\Windows\Temporary Internet Files\Content.IE5\MQU9AF70\MC900346903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7896" y="1312342"/>
              <a:ext cx="1845259" cy="1321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Skupina 15"/>
          <p:cNvGrpSpPr/>
          <p:nvPr/>
        </p:nvGrpSpPr>
        <p:grpSpPr>
          <a:xfrm>
            <a:off x="5940152" y="159144"/>
            <a:ext cx="3085038" cy="3290579"/>
            <a:chOff x="5940152" y="159144"/>
            <a:chExt cx="3085038" cy="3290579"/>
          </a:xfrm>
        </p:grpSpPr>
        <p:pic>
          <p:nvPicPr>
            <p:cNvPr id="1029" name="Picture 5" descr="C:\Users\jkocandrlova\AppData\Local\Microsoft\Windows\Temporary Internet Files\Content.IE5\1B9HI19M\MC900438043[1]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159144"/>
              <a:ext cx="2148934" cy="2148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5" descr="C:\Users\jkocandrlova\AppData\Local\Microsoft\Windows\Temporary Internet Files\Content.IE5\1B9HI19M\MC900438043[1]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1312342"/>
              <a:ext cx="2137381" cy="21373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řátel2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530267" y="2709088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pic>
        <p:nvPicPr>
          <p:cNvPr id="3" name="brar2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772733" y="2729870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pic>
        <p:nvPicPr>
          <p:cNvPr id="10" name="Bejvávalo2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10129" y="92219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sp>
        <p:nvSpPr>
          <p:cNvPr id="7" name="přátelství bsah 2"/>
          <p:cNvSpPr txBox="1">
            <a:spLocks/>
          </p:cNvSpPr>
          <p:nvPr/>
        </p:nvSpPr>
        <p:spPr>
          <a:xfrm>
            <a:off x="6182713" y="5661248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Bejvávalo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41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  <p:par>
              <p:cTn id="3"/>
            </p:par>
            <p:par>
              <p:cTn id="4"/>
            </p:par>
            <p:seq concurrent="1" nextAc="seek">
              <p:cTn id="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" fill="hold">
                      <p:stCondLst>
                        <p:cond delay="0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67362E-19 C 0.021 -0.00857 0.05399 -0.00232 0.07708 0.00694 C 0.09288 0.02129 0.11388 0.02083 0.1309 0.03264 C 0.14131 0.03981 0.15017 0.05046 0.16041 0.05833 C 0.17239 0.06759 0.15399 0.04953 0.16927 0.06342 C 0.17864 0.07199 0.18767 0.08264 0.19878 0.08727 C 0.21284 0.10023 0.22291 0.10972 0.23333 0.12824 C 0.23524 0.13541 0.23819 0.14236 0.24114 0.14884 C 0.2427 0.15231 0.24618 0.15902 0.24618 0.15902 C 0.24878 0.17083 0.2519 0.18125 0.25399 0.19328 C 0.25763 0.21481 0.25885 0.23727 0.26423 0.25833 C 0.26701 0.29652 0.27204 0.33796 0.26284 0.37453 C 0.25885 0.39051 0.24027 0.40555 0.23072 0.41551 C 0.21979 0.42731 0.20868 0.43865 0.19739 0.44977 C 0.19097 0.45625 0.18611 0.46458 0.17812 0.46852 C 0.16145 0.47685 0.14201 0.47916 0.12447 0.48564 C 0.0868 0.48495 0.0493 0.48495 0.01163 0.48379 C -0.02379 0.48287 -0.05452 0.44259 -0.08577 0.42569 C -0.09688 0.41134 -0.10938 0.39884 -0.12171 0.38634 C -0.1224 0.38564 -0.13125 0.37708 -0.13195 0.37615 C -0.14358 0.36064 -0.15244 0.34213 -0.16407 0.32662 C -0.16615 0.31435 -0.17188 0.30254 -0.17553 0.29074 C -0.17744 0.2699 -0.18247 0.25 -0.18455 0.22916 C -0.18369 0.19861 -0.18386 0.15231 -0.17292 0.12314 C -0.17136 0.1125 -0.16719 0.10463 -0.16268 0.09583 C -0.15851 0.0875 -0.15521 0.07847 -0.15122 0.07014 C -0.14688 0.06064 -0.13941 0.05092 -0.13334 0.04282 C -0.13073 0.03333 -0.13351 0.04143 -0.12691 0.03078 C -0.12188 0.02268 -0.11632 0.01365 -0.11146 0.00532 C -0.10678 -0.00255 -0.10608 -0.00857 -0.09862 -0.01181 C -0.09046 -0.02269 -0.08143 -0.03102 -0.07292 -0.04098 C -0.06719 -0.04769 -0.06459 -0.05486 -0.05764 -0.05811 C -0.05469 -0.06366 -0.0474 -0.07338 -0.0474 -0.07338 C -0.04584 -0.07917 -0.0448 -0.0838 -0.04219 -0.08889 C -0.03629 -0.11343 -0.03837 -0.12639 -0.03837 -0.15718 " pathEditMode="relative" ptsTypes="ffffffffffffffffffffffffffffffffff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25 0.00579 -0.01336 0.00695 -0.02048 0.01042 C -0.07309 0.00973 -0.12552 0.00973 -0.17812 0.00857 C -0.19496 0.00811 -0.21284 -0.00324 -0.22951 -0.00671 C -0.23489 -0.01041 -0.24045 -0.01226 -0.24618 -0.01527 C -0.24739 -0.01689 -0.24878 -0.01851 -0.25 -0.02037 C -0.25104 -0.02199 -0.25156 -0.02384 -0.2526 -0.02546 C -0.25503 -0.02916 -0.26024 -0.03588 -0.26024 -0.03588 C -0.26198 -0.04305 -0.26336 -0.05 -0.26666 -0.05625 C -0.26927 -0.07916 -0.26996 -0.10277 -0.26406 -0.12476 C -0.26284 -0.13495 -0.26215 -0.14699 -0.25764 -0.15555 C -0.25642 -0.16064 -0.25555 -0.16689 -0.2526 -0.17083 C -0.24201 -0.18541 -0.25625 -0.16134 -0.24479 -0.17939 C -0.23923 -0.18842 -0.246 -0.18125 -0.23836 -0.18796 C -0.23541 -0.19421 -0.23333 -0.19444 -0.22812 -0.19652 C -0.21423 -0.21064 -0.19618 -0.21226 -0.17951 -0.21527 C -0.15086 -0.21481 -0.12222 -0.21481 -0.09357 -0.21365 C -0.08177 -0.21319 -0.0684 -0.20671 -0.05642 -0.20509 C -0.025 -0.19398 0.00764 -0.18564 0.03976 -0.17939 C 0.05157 -0.17708 0.0625 -0.17106 0.07431 -0.16921 C 0.0842 -0.16481 0.07934 -0.16643 0.08854 -0.16412 C 0.09879 -0.15856 0.11302 -0.15416 0.12431 -0.15208 C 0.13455 -0.14814 0.13976 -0.14676 0.15122 -0.14513 C 0.16337 -0.14143 0.17309 -0.13819 0.18594 -0.13657 C 0.20035 -0.13194 0.21493 -0.12777 0.22952 -0.12476 C 0.24202 -0.11921 0.25348 -0.11597 0.26667 -0.11435 C 0.27726 -0.11111 0.28802 -0.10926 0.29879 -0.10763 C 0.31875 -0.10856 0.33507 -0.10833 0.35382 -0.11435 C 0.36285 -0.12245 0.3599 -0.11782 0.36407 -0.12638 C 0.36459 -0.1287 0.36511 -0.13101 0.36545 -0.13333 C 0.36632 -0.13796 0.36789 -0.14699 0.36789 -0.14699 C 0.36754 -0.15717 0.36736 -0.16759 0.36667 -0.17777 C 0.36632 -0.18356 0.36025 -0.19305 0.36025 -0.19305 C 0.35816 -0.20208 0.35348 -0.20509 0.3474 -0.20856 C 0.33629 -0.21504 0.32604 -0.21828 0.31407 -0.22037 C 0.29427 -0.22754 0.27396 -0.23263 0.25643 -0.24768 C 0.25209 -0.26666 0.25469 -0.28472 0.26667 -0.2956 C 0.26997 -0.30949 0.28351 -0.31226 0.29236 -0.31782 " pathEditMode="relative" ptsTypes="fffffffffffffff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87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42 0.00417 -0.0092 0.00486 -0.01372 0.01412 C -0.01476 0.0162 -0.0151 0.01875 -0.01667 0.02014 C -0.01944 0.02245 -0.02587 0.02431 -0.02587 0.02431 C -0.2875 0.02269 -0.25833 0.03958 -0.38785 0.01412 C -0.40104 0.00093 -0.38524 0.01458 -0.4092 0.00602 C -0.41198 0.00509 -0.41406 0.00185 -0.41667 0 C -0.4217 -0.00347 -0.42795 -0.00393 -0.43333 -0.00602 C -0.44757 -0.01134 -0.42569 -0.00393 -0.44392 -0.01204 C -0.4592 -0.01875 -0.47674 -0.01944 -0.49254 -0.02222 C -0.50538 -0.02824 -0.5184 -0.02731 -0.53177 -0.03032 C -0.56076 -0.0368 -0.58958 -0.04167 -0.61823 -0.05046 C -0.62292 -0.05694 -0.64115 -0.06458 -0.64844 -0.06667 C -0.65885 -0.08055 -0.63976 -0.05579 -0.6592 -0.07685 C -0.6625 -0.08032 -0.66528 -0.08495 -0.66823 -0.08889 C -0.66979 -0.09097 -0.67274 -0.09491 -0.67274 -0.09491 C -0.67483 -0.10278 -0.67587 -0.11111 -0.67726 -0.11921 C -0.67153 -0.14282 -0.67326 -0.14097 -0.65608 -0.14745 C -0.65069 -0.15509 -0.65538 -0.15023 -0.64392 -0.15347 C -0.63976 -0.15463 -0.63594 -0.15856 -0.63177 -0.15972 C -0.62726 -0.16088 -0.62274 -0.16088 -0.61823 -0.16157 C -0.58385 -0.16018 -0.54948 -0.15926 -0.5151 -0.15764 C -0.48351 -0.15602 -0.45139 -0.1463 -0.41979 -0.14143 C -0.08837 -0.14884 -0.16406 -0.12222 -0.01215 -0.16366 C -0.00486 -0.17014 -0.00191 -0.17245 0.00451 -0.17986 C 0.00972 -0.18588 0.0125 -0.19213 0.01823 -0.19792 C 0.01927 -0.20208 0.02135 -0.20602 0.02118 -0.21018 C 0.02031 -0.22384 0.01719 -0.23704 0.0151 -0.25046 C 0.01476 -0.25324 0.01493 -0.25648 0.01354 -0.25856 C 0.01215 -0.26088 0.00937 -0.26111 0.00746 -0.26273 C -0.00174 -0.27106 -0.0092 -0.27546 -0.01979 -0.28079 C -0.02344 -0.28264 -0.02708 -0.28449 -0.03038 -0.2868 C -0.03455 -0.28981 -0.03785 -0.29583 -0.04254 -0.29699 C -0.05365 -0.29954 -0.04861 -0.29815 -0.05764 -0.30093 C -0.05972 -0.30231 -0.06528 -0.30671 -0.06823 -0.30718 C -0.0783 -0.30903 -0.09844 -0.31111 -0.09844 -0.31111 C -0.11458 -0.31829 -0.13177 -0.31921 -0.14861 -0.3213 C -0.16979 -0.32917 -0.19167 -0.32986 -0.21372 -0.33125 C -0.29097 -0.35046 -0.34931 -0.34329 -0.43941 -0.34537 C -0.44792 -0.34838 -0.4566 -0.34907 -0.4651 -0.35162 C -0.48403 -0.35741 -0.50278 -0.36574 -0.52118 -0.37176 C -0.53299 -0.37569 -0.54444 -0.37731 -0.55608 -0.38194 C -0.5599 -0.38495 -0.56441 -0.3868 -0.56823 -0.38981 C -0.57379 -0.39421 -0.57535 -0.40116 -0.58177 -0.40417 C -0.58819 -0.41667 -0.58108 -0.40555 -0.58941 -0.41204 C -0.5934 -0.41528 -0.59635 -0.42037 -0.6 -0.4243 C -0.60122 -0.4368 -0.60313 -0.44491 -0.60608 -0.45648 C -0.60938 -0.49514 -0.61163 -0.5044 -0.60764 -0.54745 C -0.60694 -0.55509 -0.59844 -0.57454 -0.59549 -0.58194 C -0.58542 -0.60718 -0.57083 -0.64954 -0.55156 -0.66273 C -0.54444 -0.67639 -0.53316 -0.6831 -0.52274 -0.69097 C -0.51233 -0.69884 -0.50538 -0.70718 -0.4941 -0.71111 C -0.48681 -0.71829 -0.48125 -0.71968 -0.47274 -0.72523 C -0.47118 -0.72639 -0.46997 -0.72847 -0.46823 -0.7294 C -0.46129 -0.73287 -0.45417 -0.73356 -0.44705 -0.7375 C -0.43889 -0.74792 -0.42101 -0.7463 -0.41059 -0.74745 C -0.39792 -0.74606 -0.38524 -0.74583 -0.37274 -0.74352 C -0.3625 -0.74167 -0.35451 -0.7206 -0.34844 -0.71111 C -0.3408 -0.69907 -0.33212 -0.68843 -0.32587 -0.67477 C -0.30781 -0.63542 -0.32813 -0.6794 -0.31979 -0.65648 C -0.31476 -0.64259 -0.30729 -0.62963 -0.30174 -0.6162 C -0.29705 -0.60486 -0.29531 -0.58356 -0.28941 -0.57569 C -0.28837 -0.56412 -0.28802 -0.5588 -0.28333 -0.54954 C -0.28073 -0.52847 -0.27865 -0.51065 -0.27726 -0.48889 C -0.27674 -0.4794 -0.27517 -0.4618 -0.26997 -0.45463 " pathEditMode="relative" ptsTypes="fffffffffffffffffffff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84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8" grpId="0" animBg="1"/>
      <p:bldP spid="6" grpId="0" animBg="1"/>
      <p:bldP spid="5" grpId="0" animBg="1"/>
      <p:bldP spid="18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826952" y="4807433"/>
            <a:ext cx="3782813" cy="1926660"/>
            <a:chOff x="2671768" y="4895817"/>
            <a:chExt cx="3782813" cy="1926660"/>
          </a:xfrm>
        </p:grpSpPr>
        <p:pic>
          <p:nvPicPr>
            <p:cNvPr id="2053" name="Picture 5" descr="C:\Users\jkocandrlova\AppData\Local\Microsoft\Windows\Temporary Internet Files\Content.IE5\MQU9AF70\MC900434457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925047">
              <a:off x="4652768" y="4932330"/>
              <a:ext cx="1838325" cy="1765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5" descr="C:\Users\jkocandrlova\AppData\Local\Microsoft\Windows\Temporary Internet Files\Content.IE5\MQU9AF70\MC900434457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93358">
              <a:off x="2671768" y="5057177"/>
              <a:ext cx="1838325" cy="1765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Skupina 11"/>
          <p:cNvGrpSpPr/>
          <p:nvPr/>
        </p:nvGrpSpPr>
        <p:grpSpPr>
          <a:xfrm>
            <a:off x="3131840" y="148292"/>
            <a:ext cx="3036429" cy="2215405"/>
            <a:chOff x="3131840" y="148292"/>
            <a:chExt cx="3036429" cy="2215405"/>
          </a:xfrm>
        </p:grpSpPr>
        <p:pic>
          <p:nvPicPr>
            <p:cNvPr id="2051" name="Picture 3" descr="C:\Users\jkocandrlova\AppData\Local\Microsoft\Windows\Temporary Internet Files\Content.IE5\4O778GTM\MC900336110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148292"/>
              <a:ext cx="2024287" cy="1345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 descr="C:\Users\jkocandrlova\AppData\Local\Microsoft\Windows\Temporary Internet Files\Content.IE5\4O778GTM\MC900336110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238550">
              <a:off x="4143982" y="1017833"/>
              <a:ext cx="2024287" cy="1345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Skupina 12"/>
          <p:cNvGrpSpPr/>
          <p:nvPr/>
        </p:nvGrpSpPr>
        <p:grpSpPr>
          <a:xfrm>
            <a:off x="1880974" y="2153815"/>
            <a:ext cx="3275151" cy="2792361"/>
            <a:chOff x="2900947" y="2492896"/>
            <a:chExt cx="3275151" cy="2792361"/>
          </a:xfrm>
        </p:grpSpPr>
        <p:pic>
          <p:nvPicPr>
            <p:cNvPr id="2052" name="Picture 4" descr="C:\Users\jkocandrlova\AppData\Local\Microsoft\Windows\Temporary Internet Files\Content.IE5\2Z2LSYWA\MC900438044[1]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0947" y="2492896"/>
              <a:ext cx="2091680" cy="2091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C:\Users\jkocandrlova\AppData\Local\Microsoft\Windows\Temporary Internet Files\Content.IE5\2Z2LSYWA\MC900438044[1]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4418" y="3193577"/>
              <a:ext cx="2091680" cy="2091680"/>
            </a:xfrm>
            <a:prstGeom prst="rect">
              <a:avLst/>
            </a:prstGeom>
            <a:noFill/>
            <a:scene3d>
              <a:camera prst="orthographicFront">
                <a:rot lat="0" lon="30000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brrrrrrrrrrrrrrrro obsah 2"/>
          <p:cNvSpPr txBox="1">
            <a:spLocks/>
          </p:cNvSpPr>
          <p:nvPr/>
        </p:nvSpPr>
        <p:spPr>
          <a:xfrm>
            <a:off x="6156176" y="321611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Bratře Kubo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pro očervená se linebsah 2"/>
          <p:cNvSpPr txBox="1">
            <a:spLocks/>
          </p:cNvSpPr>
          <p:nvPr/>
        </p:nvSpPr>
        <p:spPr>
          <a:xfrm>
            <a:off x="6156175" y="2127563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Červená se line záře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přátelstvíah 2"/>
          <p:cNvSpPr txBox="1">
            <a:spLocks/>
          </p:cNvSpPr>
          <p:nvPr/>
        </p:nvSpPr>
        <p:spPr>
          <a:xfrm>
            <a:off x="6301523" y="3902504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Až já pojedu přes ten les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dú valaši"/>
          <p:cNvSpPr txBox="1">
            <a:spLocks/>
          </p:cNvSpPr>
          <p:nvPr/>
        </p:nvSpPr>
        <p:spPr>
          <a:xfrm>
            <a:off x="84337" y="5022575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r>
              <a:rPr lang="cs-CZ" sz="2800" b="1" dirty="0" smtClean="0">
                <a:solidFill>
                  <a:srgbClr val="FF0000"/>
                </a:solidFill>
              </a:rPr>
              <a:t> Valaši, </a:t>
            </a:r>
            <a:r>
              <a:rPr lang="cs-CZ" sz="2800" b="1" dirty="0" err="1" smtClean="0">
                <a:solidFill>
                  <a:srgbClr val="FF0000"/>
                </a:solidFill>
              </a:rPr>
              <a:t>dú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5" name="bejvávaloro obsah 2"/>
          <p:cNvSpPr txBox="1">
            <a:spLocks/>
          </p:cNvSpPr>
          <p:nvPr/>
        </p:nvSpPr>
        <p:spPr>
          <a:xfrm>
            <a:off x="141883" y="262906"/>
            <a:ext cx="284247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err="1" smtClean="0">
                <a:solidFill>
                  <a:srgbClr val="FF0000"/>
                </a:solidFill>
              </a:rPr>
              <a:t>Bejvávalo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červen2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667854" y="2587675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pic>
        <p:nvPicPr>
          <p:cNvPr id="5" name="Až já pojedu přes ten les2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253894" y="87275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pic>
        <p:nvPicPr>
          <p:cNvPr id="9" name="dúúúúú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253894" y="5116996"/>
            <a:ext cx="609600" cy="609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sp>
        <p:nvSpPr>
          <p:cNvPr id="21" name="bejvávaloro obsah 2"/>
          <p:cNvSpPr txBox="1">
            <a:spLocks/>
          </p:cNvSpPr>
          <p:nvPr/>
        </p:nvSpPr>
        <p:spPr>
          <a:xfrm>
            <a:off x="9988" y="1846384"/>
            <a:ext cx="2444857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Přátelství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91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9408E-6 C 0.01059 0.00463 0.02119 0.00995 0.03195 0.01342 C 0.04323 0.02359 0.04636 0.03955 0.05365 0.05389 C 0.06042 0.0821 0.05695 0.09783 0.03768 0.10986 C 0.02987 0.12003 0.02066 0.12165 0.01025 0.12512 C -0.04201 0.1235 -0.03802 0.12419 -0.071 0.11934 C -0.08593 0.11471 -0.10104 0.11217 -0.11597 0.10801 C -0.13194 0.10338 -0.14739 0.0976 -0.16371 0.09459 C -0.17361 0.08997 -0.16284 0.09459 -0.18107 0.09066 C -0.18836 0.08904 -0.19548 0.08627 -0.20277 0.08488 C -0.2085 0.08234 -0.21458 0.08141 -0.22031 0.0791 C -0.23333 0.07401 -0.246 0.06707 -0.25954 0.0636 C -0.26302 0.06106 -0.2677 0.0606 -0.271 0.05782 C -0.27326 0.05597 -0.27447 0.05227 -0.27673 0.05019 C -0.28038 0.04695 -0.28524 0.04649 -0.28836 0.04233 C -0.29392 0.03493 -0.29097 0.03816 -0.29704 0.03261 C -0.30503 0.01203 -0.31475 -0.0074 -0.32604 -0.0252 C -0.33142 -0.03353 -0.33454 -0.04162 -0.34201 -0.04648 C -0.34687 -0.05619 -0.35416 -0.06059 -0.36076 -0.06776 C -0.36197 -0.06914 -0.37586 -0.08765 -0.37829 -0.09088 C -0.3901 -0.10661 -0.40416 -0.11956 -0.41736 -0.13321 C -0.42708 -0.14315 -0.4427 -0.14986 -0.45364 -0.15818 C -0.46458 -0.16674 -0.47638 -0.17391 -0.48697 -0.18339 C -0.496 -0.19172 -0.50364 -0.19981 -0.51441 -0.20259 C -0.52378 -0.21184 -0.5335 -0.22201 -0.54496 -0.22571 C -0.55416 -0.23496 -0.56562 -0.23774 -0.57673 -0.24121 C -0.59253 -0.24005 -0.60277 -0.2419 -0.61597 -0.23358 C -0.6217 -0.22571 -0.62552 -0.21739 -0.63333 -0.21415 C -0.63802 -0.20791 -0.64305 -0.20305 -0.64774 -0.1968 C -0.65225 -0.17507 -0.64357 -0.15633 -0.63472 -0.13899 C -0.63333 -0.13621 -0.62899 -0.12719 -0.62743 -0.12557 C -0.62083 -0.11887 -0.61111 -0.1117 -0.60277 -0.10823 C -0.59652 -0.10245 -0.58941 -0.1006 -0.58263 -0.09667 C -0.57256 -0.09112 -0.56284 -0.08395 -0.55208 -0.08117 C -0.54322 -0.07308 -0.52812 -0.07192 -0.51736 -0.06961 C -0.50399 -0.06359 -0.49079 -0.06013 -0.47673 -0.05804 C -0.43958 -0.04602 -0.34079 -0.0555 -0.30868 -0.05619 C -0.29184 -0.05989 -0.27621 -0.07053 -0.26093 -0.07932 C -0.25329 -0.08348 -0.24236 -0.08395 -0.23472 -0.0851 C -0.21475 -0.09158 -0.19548 -0.1006 -0.17534 -0.10638 C -0.16753 -0.10869 -0.15069 -0.10962 -0.14513 -0.11008 C -0.12708 -0.11355 -0.1092 -0.11771 -0.09131 -0.12164 C -0.08125 -0.12627 -0.07118 -0.12627 -0.06076 -0.12927 C -0.04843 -0.13321 -0.0368 -0.13876 -0.02465 -0.14269 C -0.0177 -0.14731 -0.01024 -0.15124 -0.00277 -0.15425 C 0.00174 -0.15841 0.00678 -0.16258 0.01164 -0.16581 C 0.01771 -0.16975 0.01494 -0.16558 0.02171 -0.1716 C 0.02917 -0.1783 0.0349 -0.18732 0.04358 -0.19102 C 0.06337 -0.21739 0.08768 -0.23936 0.1 -0.27405 C 0.10365 -0.30527 0.1007 -0.33094 0.08125 -0.34921 C 0.07535 -0.35476 0.07066 -0.36008 0.06389 -0.36285 C 0.05591 -0.36979 0.04844 -0.37257 0.03924 -0.37442 C 0.02431 -0.38413 -0.00295 -0.38714 -0.01875 -0.3876 C -0.0651 -0.38876 -0.11163 -0.38899 -0.15798 -0.38968 C -0.24097 -0.395 -0.32413 -0.3913 -0.40729 -0.39546 C -0.43871 -0.40217 -0.46979 -0.41443 -0.50138 -0.41859 C -0.51267 -0.42206 -0.52378 -0.4253 -0.53472 -0.43015 C -0.54496 -0.43478 -0.55295 -0.44264 -0.56371 -0.44565 C -0.56996 -0.45143 -0.57725 -0.45328 -0.58402 -0.45721 C -0.596 -0.46415 -0.60607 -0.47571 -0.61736 -0.48427 C -0.62291 -0.48843 -0.625 -0.4882 -0.63038 -0.49398 C -0.63402 -0.49815 -0.64062 -0.5074 -0.64062 -0.50717 C -0.6434 -0.51942 -0.65156 -0.52775 -0.65642 -0.53839 C -0.6559 -0.54417 -0.65625 -0.55018 -0.65503 -0.55573 C -0.6526 -0.5666 -0.63715 -0.56938 -0.63038 -0.57308 C -0.62361 -0.57238 -0.61684 -0.57215 -0.61006 -0.571 C -0.6052 -0.5703 -0.59566 -0.56729 -0.59566 -0.56706 C -0.58333 -0.55897 -0.58194 -0.55804 -0.56805 -0.55573 C -0.55868 -0.55134 -0.54756 -0.54972 -0.53767 -0.54787 C -0.53194 -0.54509 -0.52743 -0.5407 -0.5217 -0.53839 C -0.51649 -0.53376 -0.5118 -0.53237 -0.50572 -0.53052 C -0.50486 -0.52983 -0.4901 -0.52081 -0.48975 -0.52081 C -0.47829 -0.5185 -0.45503 -0.51711 -0.45503 -0.51688 C -0.446 -0.51272 -0.43923 -0.51248 -0.42899 -0.51133 C -0.41354 -0.51202 -0.39809 -0.51202 -0.38263 -0.51318 C -0.37812 -0.51341 -0.37638 -0.51572 -0.37239 -0.51711 C -0.36857 -0.5185 -0.36076 -0.52081 -0.36076 -0.52058 C -0.35607 -0.52497 -0.35121 -0.52659 -0.34635 -0.53052 C -0.33854 -0.537 -0.33107 -0.54394 -0.32309 -0.54995 C -0.31753 -0.55411 -0.31493 -0.56082 -0.30868 -0.56336 C -0.30347 -0.57678 -0.30138 -0.57192 -0.30138 -0.58857 C -0.28194 -0.5858 -0.28697 -0.58857 -0.27534 -0.57308 C -0.27378 -0.56637 -0.27118 -0.56036 -0.26944 -0.55365 C -0.26996 -0.53769 -0.27013 -0.5215 -0.271 -0.50555 C -0.27204 -0.48797 -0.29357 -0.47803 -0.30434 -0.47456 C -0.30572 -0.47317 -0.30711 -0.47155 -0.30868 -0.47063 C -0.31145 -0.46901 -0.31736 -0.46692 -0.31736 -0.46669 C -0.32708 -0.45814 -0.32343 -0.4623 -0.32899 -0.45536 L -0.32899 -0.46877 " pathEditMode="relative" rAng="0" ptsTypes="fffffffffffffffffffffffffffffffffffffffffffffffffffffffffffffffffffffffffffffffffffffffAA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39" y="-23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39 0.0044 C 0.07465 0.03288 0.07239 0.02848 0.09409 0.0257 C 0.10277 0.022 0.09913 0.01274 0.10434 0.00255 C 0.10659 -0.00694 0.11145 -0.01458 0.11597 -0.02245 C 0.11892 -0.03865 0.12326 -0.05694 0.13038 -0.07083 C 0.13368 -0.09027 0.13194 -0.08263 0.13472 -0.09398 C 0.13941 -0.14027 0.14218 -0.20115 0.12031 -0.24259 C 0.11666 -0.24953 0.11059 -0.25138 0.10573 -0.25625 C 0.09635 -0.26527 0.08819 -0.27384 0.07673 -0.27731 C 0.05937 -0.28912 0.04045 -0.29513 0.02309 -0.30648 C 0.01198 -0.31365 -0.0007 -0.32199 -0.01302 -0.32569 C -0.04462 -0.33541 -0.07639 -0.34189 -0.10868 -0.34699 C -0.27049 -0.34583 -0.30417 -0.35601 -0.40868 -0.33935 C -0.41459 -0.33726 -0.4191 -0.33402 -0.42466 -0.33148 C -0.44098 -0.32407 -0.43108 -0.33125 -0.44358 -0.32384 C -0.45139 -0.31921 -0.45851 -0.31319 -0.46667 -0.31018 C -0.47327 -0.30462 -0.48039 -0.30023 -0.48698 -0.2949 C -0.49514 -0.28842 -0.50157 -0.27962 -0.50868 -0.27152 C -0.51615 -0.26273 -0.52431 -0.25138 -0.53039 -0.24074 C -0.53785 -0.22754 -0.52848 -0.23703 -0.53768 -0.22916 C -0.5408 -0.21736 -0.54792 -0.20393 -0.55365 -0.19421 C -0.56025 -0.16666 -0.56962 -0.14027 -0.57691 -0.11342 C -0.579 -0.09652 -0.58212 -0.07986 -0.58559 -0.06319 C -0.58698 -0.04074 -0.58907 -0.01666 -0.59566 0.0044 C -0.59862 0.025 -0.60139 0.04561 -0.60434 0.06644 C -0.6033 0.10602 -0.6033 0.14908 -0.58993 0.18588 C -0.58559 0.21297 -0.57518 0.23727 -0.56528 0.26135 C -0.5566 0.28264 -0.56493 0.26274 -0.55799 0.28635 C -0.55174 0.30788 -0.54132 0.32709 -0.53039 0.34445 C -0.51962 0.36135 -0.51129 0.38288 -0.49566 0.39237 C -0.48733 0.40857 -0.46389 0.42223 -0.4507 0.43102 C -0.44775 0.43288 -0.44462 0.4345 -0.44202 0.43681 C -0.43907 0.43936 -0.43646 0.4426 -0.43334 0.44468 C -0.40886 0.46112 -0.43386 0.44028 -0.41164 0.45625 C -0.40261 0.46274 -0.39393 0.47061 -0.38403 0.47547 C -0.37431 0.4801 -0.36459 0.48357 -0.35504 0.48913 C -0.34914 0.4926 -0.34375 0.49815 -0.33768 0.5007 C -0.32379 0.50672 -0.30868 0.5132 -0.29427 0.51621 C -0.2908 0.5169 -0.2875 0.51737 -0.28403 0.51806 C -0.27778 0.51922 -0.26528 0.522 -0.26528 0.52223 C -0.20296 0.51991 -0.21528 0.52223 -0.17691 0.51227 C -0.17309 0.50973 -0.16841 0.50857 -0.16528 0.5044 C -0.16389 0.50255 -0.16268 0.50024 -0.16094 0.49862 C -0.15434 0.4926 -0.15504 0.49769 -0.14931 0.48913 C -0.14636 0.48473 -0.14202 0.4757 -0.13924 0.46968 C -0.1375 0.46088 -0.13403 0.45348 -0.13195 0.44468 C -0.1323 0.41737 -0.125 0.33403 -0.14063 0.29213 C -0.14219 0.28149 -0.14341 0.275 -0.14931 0.26713 C -0.15191 0.25602 -0.14862 0.26598 -0.15504 0.25741 C -0.1625 0.24746 -0.15261 0.25556 -0.16233 0.24399 C -0.16598 0.23959 -0.17483 0.23056 -0.17969 0.22848 C -0.18108 0.22709 -0.18247 0.2257 -0.18403 0.22454 C -0.18542 0.22362 -0.18698 0.22362 -0.18837 0.22269 C -0.19723 0.21551 -0.20018 0.21042 -0.21025 0.20718 C -0.22014 0.20047 -0.23143 0.19607 -0.24063 0.18774 C -0.24532 0.17825 -0.24688 0.17477 -0.24931 0.16459 C -0.24983 0.1588 -0.2507 0.14723 -0.2507 0.14746 " pathEditMode="relative" rAng="0" ptsTypes="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47" y="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156 -0.01968 C 0.09965 -0.03241 0.0993 -0.03773 0.09566 -0.04838 C 0.09288 -0.07593 0.08732 -0.10509 0.07691 -0.13009 C 0.07153 -0.14329 0.06857 -0.15625 0.06094 -0.16806 C 0.04809 -0.20833 0.0309 -0.24653 0.01753 -0.28634 C 0.0151 -0.30278 0.01406 -0.31574 0.01319 -0.3331 C 0.01371 -0.3463 0.01371 -0.35949 0.01458 -0.37269 C 0.01562 -0.38912 0.02378 -0.40764 0.03628 -0.41806 C 0.03958 -0.42083 0.04236 -0.42477 0.04653 -0.4257 C 0.06389 -0.42917 0.08125 -0.43403 0.09861 -0.43796 C 0.11389 -0.44583 0.13542 -0.44699 0.15226 -0.44838 C 0.18698 -0.44746 0.22187 -0.44676 0.2566 -0.44537 C 0.27708 -0.44468 0.29583 -0.43542 0.31597 -0.43333 C 0.32673 -0.42871 0.33819 -0.42338 0.3493 -0.41968 C 0.3651 -0.41412 0.34809 -0.42222 0.36389 -0.41528 C 0.37864 -0.40833 0.39462 -0.40278 0.40885 -0.39537 C 0.4184 -0.39028 0.42309 -0.38843 0.43333 -0.38611 C 0.4368 -0.38403 0.43993 -0.38079 0.44357 -0.37871 C 0.4566 -0.37083 0.43559 -0.3882 0.45521 -0.37269 C 0.4618 -0.36759 0.46892 -0.36181 0.47673 -0.35903 C 0.47795 -0.3581 0.48507 -0.35232 0.48698 -0.35139 C 0.49392 -0.34792 0.48923 -0.35278 0.49705 -0.34699 C 0.50642 -0.33982 0.49618 -0.34352 0.50729 -0.34097 C 0.51354 -0.33125 0.52292 -0.32477 0.53194 -0.31806 C 0.53628 -0.31482 0.5434 -0.31181 0.54653 -0.30764 C 0.55312 -0.29861 0.5618 -0.29074 0.56667 -0.28033 C 0.56875 -0.27616 0.56962 -0.27107 0.57118 -0.26667 C 0.56996 -0.24653 0.5691 -0.24051 0.56528 -0.22431 C 0.5658 -0.21019 0.56267 -0.19445 0.56823 -0.18171 C 0.57239 -0.17176 0.58611 -0.16227 0.59566 -0.15903 C 0.60364 -0.15324 0.61285 -0.15533 0.6217 -0.15278 C 0.63351 -0.14977 0.64462 -0.14583 0.6566 -0.14375 C 0.67257 -0.1382 0.68958 -0.13588 0.7059 -0.13171 C 0.71805 -0.13218 0.73021 -0.13195 0.74219 -0.1331 C 0.75035 -0.13426 0.75729 -0.13982 0.76389 -0.14375 C 0.78559 -0.15718 0.8066 -0.16875 0.82465 -0.18773 C 0.82882 -0.19213 0.83142 -0.2007 0.83489 -0.20602 C 0.83663 -0.21528 0.83854 -0.22431 0.84062 -0.23333 C 0.83976 -0.26574 0.84097 -0.29167 0.83194 -0.32107 C 0.82951 -0.34005 0.82101 -0.35903 0.81163 -0.3757 C 0.80903 -0.38658 0.79896 -0.39144 0.78993 -0.39676 C 0.77795 -0.40371 0.75781 -0.41713 0.74357 -0.41968 C 0.73576 -0.42269 0.72795 -0.42732 0.72031 -0.43033 C 0.68785 -0.44259 0.65382 -0.44931 0.62014 -0.45741 C 0.60972 -0.45695 0.59809 -0.45926 0.58854 -0.4544 C 0.57899 -0.44931 0.58003 -0.44838 0.57396 -0.44236 C 0.56979 -0.43843 0.56476 -0.43565 0.56094 -0.43171 C 0.5533 -0.42361 0.54705 -0.41343 0.54062 -0.4044 C 0.53889 -0.39861 0.53524 -0.39445 0.53194 -0.38935 C 0.53003 -0.38102 0.52604 -0.37384 0.52187 -0.36644 C 0.51823 -0.35394 0.51423 -0.34468 0.50885 -0.3331 C 0.50712 -0.32963 0.50538 -0.31991 0.50451 -0.31806 C 0.50382 -0.31644 0.50243 -0.31528 0.50156 -0.31366 C 0.50017 -0.31111 0.49948 -0.3088 0.49861 -0.30602 C 0.49062 -0.28079 0.48906 -0.25394 0.48125 -0.22871 C 0.47899 -0.21088 0.47986 -0.19121 0.47396 -0.17408 C 0.46892 -0.14121 0.48455 -0.05046 0.45955 -0.0088 C 0.45712 0.00046 0.45312 0.01134 0.44653 0.01805 C 0.44427 0.02477 0.44062 0.03009 0.43785 0.03657 C 0.4316 0.04907 0.43229 0.06736 0.42031 0.07569 C 0.41944 0.07685 0.41823 0.0787 0.41753 0.08032 C 0.4158 0.08356 0.41597 0.0868 0.41597 0.08333 " pathEditMode="relative" rAng="0" ptsTypes="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52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71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56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86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  <p:bldP spid="4" grpId="0" animBg="1"/>
      <p:bldP spid="25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811027" cy="92447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Na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na</a:t>
            </a:r>
            <a:r>
              <a:rPr lang="cs-CZ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Arial Rounded MT Bold" pitchFamily="34" charset="0"/>
              </a:rPr>
              <a:t>nááááá</a:t>
            </a:r>
            <a:endParaRPr lang="cs-CZ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20688"/>
            <a:ext cx="5040560" cy="66693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20000" dirty="0" smtClean="0"/>
              <a:t>   </a:t>
            </a:r>
            <a:r>
              <a:rPr lang="cs-CZ" sz="50000" dirty="0" smtClean="0">
                <a:solidFill>
                  <a:srgbClr val="0070C0"/>
                </a:solidFill>
                <a:latin typeface="Algerian" pitchFamily="82" charset="0"/>
              </a:rPr>
              <a:t>?</a:t>
            </a:r>
            <a:endParaRPr lang="cs-CZ" sz="50000" dirty="0">
              <a:solidFill>
                <a:srgbClr val="0070C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53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rrrrrrrrrrrrrrrro obsah 2"/>
          <p:cNvSpPr txBox="1">
            <a:spLocks/>
          </p:cNvSpPr>
          <p:nvPr/>
        </p:nvSpPr>
        <p:spPr>
          <a:xfrm>
            <a:off x="6156176" y="262906"/>
            <a:ext cx="284247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Šly panenky silnicí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5" name="bejvávaloro obsah 2"/>
          <p:cNvSpPr txBox="1">
            <a:spLocks/>
          </p:cNvSpPr>
          <p:nvPr/>
        </p:nvSpPr>
        <p:spPr>
          <a:xfrm>
            <a:off x="141883" y="262906"/>
            <a:ext cx="284247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To je zlaté posvícení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bejvávaloro obsah 2"/>
          <p:cNvSpPr txBox="1">
            <a:spLocks/>
          </p:cNvSpPr>
          <p:nvPr/>
        </p:nvSpPr>
        <p:spPr>
          <a:xfrm>
            <a:off x="3391583" y="1628800"/>
            <a:ext cx="244485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Pod naším okýnkem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jkocandrlova\AppData\Local\Microsoft\Windows\Temporary Internet Files\Content.IE5\SC2PNQJX\MP90044486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294" y="4702130"/>
            <a:ext cx="2791774" cy="215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kocandrlova\AppData\Local\Microsoft\Windows\Temporary Internet Files\Content.IE5\HXBJWIU2\MP90044486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57" y="3726246"/>
            <a:ext cx="2416596" cy="3129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kocandrlova\AppData\Local\Microsoft\Windows\Temporary Internet Files\Content.IE5\WO3ZRIA3\MP90044486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92" y="4660627"/>
            <a:ext cx="2842477" cy="219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es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06735" y="4647338"/>
            <a:ext cx="609600" cy="6096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5" name="prší prší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372200" y="4702130"/>
            <a:ext cx="609600" cy="6096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9" name="kočka leze dírou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126629" y="3917567"/>
            <a:ext cx="609600" cy="6096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sp>
        <p:nvSpPr>
          <p:cNvPr id="8" name="pro očervená se linebsah 2"/>
          <p:cNvSpPr txBox="1">
            <a:spLocks/>
          </p:cNvSpPr>
          <p:nvPr/>
        </p:nvSpPr>
        <p:spPr>
          <a:xfrm>
            <a:off x="6156173" y="1616727"/>
            <a:ext cx="284247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Kočka leze dírou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dú valaši"/>
          <p:cNvSpPr txBox="1">
            <a:spLocks/>
          </p:cNvSpPr>
          <p:nvPr/>
        </p:nvSpPr>
        <p:spPr>
          <a:xfrm>
            <a:off x="141883" y="1628800"/>
            <a:ext cx="284247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Prší, prší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přátelstvíah 2"/>
          <p:cNvSpPr txBox="1">
            <a:spLocks/>
          </p:cNvSpPr>
          <p:nvPr/>
        </p:nvSpPr>
        <p:spPr>
          <a:xfrm>
            <a:off x="3157817" y="226960"/>
            <a:ext cx="2842477" cy="1008112"/>
          </a:xfrm>
          <a:prstGeom prst="rect">
            <a:avLst/>
          </a:prstGeom>
          <a:solidFill>
            <a:srgbClr val="FFFF00"/>
          </a:solidFill>
          <a:ln w="57150">
            <a:solidFill>
              <a:srgbClr val="FFC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Skákal pes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19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6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14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58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2 -0.02569 C -0.01389 -0.04838 -0.01441 -0.075 -0.01789 -0.09814 C -0.01962 -0.11018 -0.02605 -0.1162 -0.02987 -0.12638 C -0.03525 -0.14051 -0.03941 -0.15578 -0.04653 -0.16875 C -0.04879 -0.17754 -0.05573 -0.20046 -0.06025 -0.20926 C -0.0632 -0.21551 -0.06771 -0.2199 -0.07084 -0.22546 C -0.07448 -0.23981 -0.08195 -0.24606 -0.08907 -0.25555 C -0.09289 -0.26064 -0.09393 -0.26921 -0.09809 -0.27407 C -0.10157 -0.27777 -0.10625 -0.27916 -0.11025 -0.28194 C -0.11997 -0.28842 -0.12882 -0.2993 -0.13907 -0.30231 C -0.14948 -0.3118 -0.16146 -0.32176 -0.17379 -0.32638 C -0.17674 -0.32754 -0.17987 -0.32754 -0.18299 -0.32847 C -0.18455 -0.32893 -0.18594 -0.32963 -0.1875 -0.33032 C -0.23924 -0.32824 -0.28473 -0.32407 -0.33455 -0.32037 C -0.34966 -0.31365 -0.36546 -0.3118 -0.38143 -0.31018 C -0.40174 -0.30254 -0.42292 -0.29861 -0.44358 -0.29213 C -0.46181 -0.27338 -0.43855 -0.29537 -0.45573 -0.28402 C -0.45695 -0.2831 -0.45747 -0.28101 -0.45868 -0.28009 C -0.46164 -0.27708 -0.46459 -0.27407 -0.46789 -0.27199 C -0.4698 -0.27037 -0.47205 -0.26944 -0.47379 -0.26782 C -0.47552 -0.2662 -0.47674 -0.26365 -0.47848 -0.2618 C -0.47987 -0.26018 -0.48143 -0.25926 -0.48299 -0.25763 C -0.49132 -0.24143 -0.49827 -0.2243 -0.50573 -0.20717 C -0.50886 -0.18935 -0.50452 -0.20995 -0.51181 -0.18888 C -0.51511 -0.17916 -0.51493 -0.17013 -0.51927 -0.16064 C -0.52292 -0.1375 -0.52014 -0.14676 -0.52535 -0.1324 C -0.52483 -0.11689 -0.52552 -0.10115 -0.52379 -0.08588 C -0.52344 -0.0824 -0.51233 -0.06828 -0.51181 -0.06782 C -0.5007 -0.05671 -0.49306 -0.05023 -0.47987 -0.04768 C -0.44445 -0.0206 -0.40434 -0.00717 -0.36476 0.00487 C -0.34028 0.0301 -0.26268 0.01112 -0.26025 0.01112 C -0.24063 0.00718 -0.21962 0.0051 -0.20122 -0.00532 C -0.19237 -0.00995 -0.18438 -0.01713 -0.17535 -0.02129 C -0.16806 -0.02847 -0.16112 -0.03611 -0.15573 -0.0456 C -0.15105 -0.06342 -0.14827 -0.08148 -0.14653 -0.10023 C -0.14757 -0.11551 -0.14827 -0.13101 -0.14966 -0.14652 C -0.14983 -0.14953 -0.15 -0.15231 -0.15122 -0.15463 C -0.17362 -0.1956 -0.21997 -0.22106 -0.25573 -0.22963 C -0.27136 -0.24004 -0.2882 -0.24305 -0.30573 -0.24583 C -0.31528 -0.24722 -0.33455 -0.24953 -0.33455 -0.24953 C -0.34514 -0.25324 -0.35573 -0.25393 -0.36632 -0.25763 C -0.39306 -0.25694 -0.4198 -0.25694 -0.44653 -0.25555 C -0.46164 -0.25486 -0.47466 -0.24537 -0.48907 -0.24143 C -0.50018 -0.23032 -0.49028 -0.23842 -0.50868 -0.23171 C -0.51893 -0.22754 -0.52761 -0.21851 -0.5375 -0.21342 C -0.54792 -0.1993 -0.53421 -0.21574 -0.55261 -0.20324 C -0.56997 -0.19143 -0.5441 -0.20092 -0.5632 -0.19537 C -0.57066 -0.18055 -0.56094 -0.19814 -0.5724 -0.18287 C -0.58056 -0.17199 -0.5875 -0.15972 -0.59809 -0.15254 C -0.60365 -0.14259 -0.61129 -0.13518 -0.61789 -0.12638 C -0.62882 -0.1118 -0.62987 -0.08819 -0.63455 -0.0699 C -0.63629 -0.05509 -0.64132 -0.04213 -0.64358 -0.02731 C -0.64254 -0.00972 -0.64254 0.00787 -0.64046 0.02524 C -0.63993 0.02917 -0.63716 0.03149 -0.63594 0.03519 C -0.63143 0.04723 -0.62796 0.05232 -0.62084 0.06158 C -0.60035 0.08843 -0.58108 0.12362 -0.55122 0.13218 C -0.5224 0.16922 -0.48837 0.17014 -0.44966 0.17269 C -0.43351 0.17385 -0.41737 0.17547 -0.40122 0.17662 C -0.38907 0.17755 -0.37691 0.17801 -0.36476 0.17871 C -0.35052 0.18102 -0.33629 0.18403 -0.3224 0.18889 C -0.31441 0.19908 -0.3257 0.18565 -0.3132 0.19676 C -0.30799 0.20139 -0.30452 0.20949 -0.30261 0.21713 C -0.304 0.23102 -0.3033 0.23449 -0.31025 0.24329 C -0.31077 0.24537 -0.31181 0.24931 -0.31181 0.24954 L -0.30261 0.24931 " pathEditMode="relative" rAng="0" ptsTypes="fffffffffffffffffffffffffffffffffffffffffffffffffffffffffffffff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28" y="-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C -0.00086 0.00694 -0.00486 0.02592 -0.00764 0.0324 C -0.01059 0.03889 -0.01441 0.04328 -0.01666 0.05069 C -0.01805 0.05509 -0.01892 0.06412 -0.01961 0.06875 C -0.02187 0.08217 -0.02465 0.09583 -0.02725 0.10902 C -0.02673 0.12731 -0.03559 0.16782 -0.01961 0.18194 C -0.01649 0.19027 -0.01493 0.1949 -0.00902 0.2 C -0.00121 0.21574 -0.00642 0.21064 0.00608 0.2162 C 0.02622 0.23495 0.05695 0.23009 0.07726 0.21226 C 0.08542 0.19652 0.08629 0.17014 0.08941 0.15162 C 0.09757 0.10486 0.1033 0.05046 0.12431 0.01018 C 0.12605 0.00301 0.12622 -0.00255 0.13039 -0.00787 C 0.13091 -0.01065 0.13091 -0.01343 0.13177 -0.01598 C 0.13299 -0.01968 0.13559 -0.02246 0.13646 -0.02616 C 0.14289 -0.05209 0.13334 -0.03149 0.14098 -0.0463 C 0.14323 -0.05973 0.14966 -0.06991 0.15313 -0.08287 C 0.15434 -0.08727 0.15469 -0.0926 0.15608 -0.09676 C 0.15782 -0.10232 0.15973 -0.10787 0.16216 -0.11297 C 0.1632 -0.11505 0.16424 -0.1169 0.16493 -0.11899 C 0.16927 -0.1301 0.17188 -0.14306 0.17726 -0.15348 C 0.18177 -0.16227 0.18664 -0.17084 0.19098 -0.17963 C 0.19601 -0.18959 0.1915 -0.18658 0.19844 -0.19584 C 0.2066 -0.20672 0.21945 -0.2132 0.23039 -0.21806 C 0.24671 -0.21551 0.24688 -0.21598 0.25608 -0.2 C 0.2566 -0.19792 0.25695 -0.19584 0.25764 -0.19375 C 0.25903 -0.18959 0.26111 -0.18588 0.26216 -0.18172 C 0.2632 -0.17778 0.26285 -0.17361 0.26372 -0.16968 C 0.26441 -0.16621 0.26563 -0.16297 0.26667 -0.15949 C 0.2658 -0.12639 0.26893 -0.09422 0.25452 -0.06667 C 0.25278 -0.04746 0.24792 -0.03056 0.24393 -0.01204 C 0.24219 -0.00394 0.23785 0.01226 0.23785 0.01226 C 0.23733 0.01689 0.23733 0.02176 0.23646 0.02639 C 0.2349 0.03518 0.23039 0.05254 0.23039 0.05254 C 0.22761 0.09143 0.22743 0.07963 0.23334 0.13726 C 0.23438 0.14814 0.23681 0.14953 0.24098 0.1574 C 0.2441 0.16365 0.24705 0.1699 0.25 0.17592 C 0.25348 0.1831 0.26042 0.18657 0.26372 0.19398 C 0.26528 0.19745 0.26598 0.20162 0.26823 0.20416 C 0.27032 0.20648 0.27327 0.20671 0.2757 0.2081 C 0.28924 0.21643 0.30174 0.22129 0.31667 0.2243 C 0.33438 0.22291 0.35243 0.22523 0.3698 0.22037 C 0.38039 0.21736 0.4007 0.18912 0.40764 0.17986 C 0.4158 0.16898 0.42136 0.15139 0.43334 0.14745 C 0.44219 0.13564 0.46736 0.12662 0.48039 0.12314 C 0.49341 0.11412 0.5099 0.11736 0.52431 0.11504 C 0.53091 0.11319 0.53733 0.11134 0.54375 0.10902 C 0.579 0.10995 0.61025 0.10833 0.64393 0.11504 C 0.64618 0.1162 0.6533 0.11898 0.65452 0.12129 C 0.66684 0.14074 0.64549 0.1199 0.66059 0.13333 C 0.66424 0.14791 0.66198 0.14166 0.66667 0.15162 C 0.66719 0.18518 0.66702 0.21898 0.66823 0.25254 C 0.66875 0.26412 0.67066 0.27569 0.67275 0.28703 C 0.67483 0.29791 0.68334 0.31041 0.68334 0.32129 " pathEditMode="relative" ptsTypes="ffffffffffffffffffffffffffffffffffffffffffffffffffffA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59259E-6 C -0.00989 -0.01389 -0.02829 -0.00741 -0.04079 -0.0081 C -0.14131 -0.0544 -0.21909 -0.00232 -0.31058 0.00602 C -0.31267 0.00671 -0.31458 0.00764 -0.31666 0.00787 C -0.33072 0.00903 -0.34496 0.00741 -0.35902 0.00995 C -0.36058 0.01018 -0.36024 0.01389 -0.36058 0.01597 C -0.3618 0.02338 -0.36353 0.03819 -0.36353 0.03819 C -0.36458 0.05532 -0.3651 0.07592 -0.37274 0.09074 C -0.37464 0.10694 -0.37777 0.12153 -0.38176 0.13727 C -0.38402 0.1456 -0.38402 0.15208 -0.38784 0.15949 C -0.3894 0.17199 -0.3927 0.18217 -0.39687 0.19375 C -0.39774 0.3125 -0.38419 0.36273 -0.41058 0.44838 C -0.4118 0.46389 -0.4118 0.46829 -0.41666 0.48079 C -0.41996 0.50023 -0.42083 0.51991 -0.42412 0.53935 C -0.42308 0.6581 -0.43662 0.65648 -0.41805 0.71713 C -0.41753 0.73796 -0.41839 0.75879 -0.41666 0.77963 C -0.41649 0.78194 -0.41492 0.77523 -0.41353 0.77361 C -0.40902 0.76759 -0.40468 0.76134 -0.39999 0.75555 C -0.39635 0.75092 -0.39166 0.74768 -0.38784 0.74329 C -0.38298 0.73773 -0.37864 0.73125 -0.37412 0.72523 C -0.36562 0.71412 -0.36614 0.71898 -0.35607 0.70694 C -0.33524 0.68217 -0.31492 0.65694 -0.29392 0.63217 C -0.26944 0.60347 -0.24583 0.57407 -0.22274 0.54329 C -0.19964 0.5125 -0.21787 0.53379 -0.1953 0.49884 C -0.16301 0.44861 -0.12829 0.40301 -0.10607 0.34329 C -0.10468 0.33935 -0.1019 0.3368 -0.09999 0.33333 C -0.09253 0.31967 -0.09131 0.31412 -0.08471 0.29676 C -0.08072 0.28634 -0.0736 0.27801 -0.07117 0.26666 C -0.06718 0.24791 -0.05989 0.23217 -0.05451 0.21412 C -0.0493 0.19676 -0.04444 0.17893 -0.0394 0.16157 C -0.03767 0.15555 -0.03645 0.1493 -0.03471 0.14329 C -0.03142 0.13241 -0.02412 0.11111 -0.02412 0.11111 C -0.02239 0.09815 -0.01874 0.08866 -0.0151 0.07662 C -0.00433 0.04051 0.01008 0.0037 0.01667 -0.03449 C 0.02831 -0.02292 0.03265 -0.00903 0.04098 0.00602 C 0.04949 0.02129 0.04584 0.00023 0.05765 0.03217 C 0.06494 0.05185 0.07483 0.06805 0.08334 0.0868 C 0.08994 0.10162 0.09862 0.11504 0.10313 0.13125 C 0.1047 0.13657 0.10556 0.14236 0.10765 0.14745 C 0.10973 0.15254 0.11303 0.15671 0.11529 0.16157 C 0.12536 0.18379 0.13456 0.20764 0.14393 0.23009 C 0.15001 0.24467 0.1547 0.26111 0.16216 0.27454 C 0.16476 0.27916 0.16876 0.28217 0.17136 0.2868 C 0.17379 0.2912 0.17483 0.29653 0.17726 0.30092 C 0.18404 0.31366 0.19254 0.32523 0.20001 0.33727 C 0.21372 0.35972 0.22431 0.38541 0.23803 0.40787 C 0.2448 0.43611 0.23612 0.40486 0.24706 0.43009 C 0.25157 0.44051 0.25522 0.45602 0.25921 0.46666 C 0.26112 0.48541 0.2672 0.49352 0.27275 0.51111 C 0.28317 0.54421 0.29515 0.57546 0.30921 0.60602 C 0.31424 0.61713 0.31633 0.62569 0.32275 0.63634 C 0.32779 0.65579 0.33733 0.67662 0.34862 0.69074 C 0.34966 0.69352 0.35036 0.69629 0.35157 0.69884 C 0.35244 0.70046 0.354 0.70139 0.3547 0.70301 C 0.35539 0.7044 0.35747 0.71666 0.35765 0.71713 C 0.36042 0.72731 0.36407 0.7419 0.3698 0.7493 C 0.37379 0.75995 0.38039 0.76736 0.3849 0.77778 C 0.38595 0.78032 0.38803 0.78264 0.38803 0.78565 C 0.38803 0.7875 0.38612 0.78264 0.3849 0.78171 C 0.38299 0.78009 0.38091 0.77916 0.37883 0.77778 C 0.37223 0.76829 0.38056 0.77893 0.36667 0.76967 C 0.36546 0.76875 0.36494 0.76643 0.36372 0.76551 C 0.35886 0.7618 0.35261 0.76088 0.34862 0.75555 C 0.34706 0.75347 0.34584 0.75069 0.34393 0.7493 C 0.3422 0.74791 0.33994 0.74815 0.33803 0.74745 C 0.33108 0.73819 0.3231 0.73449 0.31529 0.72708 C 0.31303 0.72477 0.31147 0.72129 0.30921 0.71898 C 0.29376 0.7037 0.27779 0.69491 0.25921 0.68889 C 0.24185 0.67708 0.22536 0.66643 0.20921 0.65231 C 0.20383 0.64768 0.19914 0.63704 0.19549 0.63009 C 0.18369 0.60833 0.20036 0.63866 0.18195 0.61412 C 0.17917 0.61041 0.17761 0.60509 0.17431 0.60185 C 0.16546 0.59329 0.16025 0.5956 0.15157 0.58981 C 0.14254 0.58379 0.13456 0.57847 0.12431 0.57569 C 0.11667 0.57361 0.10886 0.57315 0.10157 0.56967 C 0.09862 0.56829 0.09567 0.56597 0.09254 0.56551 C 0.0797 0.56319 0.06841 0.56157 0.05608 0.55741 C 0.05001 0.55208 0.04341 0.54768 0.03647 0.54537 C 0.02726 0.53704 0.0349 0.54259 0.01667 0.53935 C 0.00244 0.5368 -0.01128 0.53449 -0.02569 0.53333 C -0.03923 0.5287 -0.05277 0.52685 -0.06666 0.52523 C -0.08419 0.51921 -0.06093 0.52778 -0.07864 0.51898 C -0.08801 0.51435 -0.09912 0.51504 -0.10902 0.51296 C -0.12395 0.50972 -0.13767 0.50509 -0.15294 0.50301 C -0.16527 0.49745 -0.17968 0.49143 -0.19235 0.48889 C -0.19947 0.4875 -0.21353 0.48472 -0.21353 0.48472 C -0.24131 0.48541 -0.26909 0.48541 -0.29687 0.4868 C -0.30051 0.48704 -0.30399 0.48935 -0.30746 0.49074 C -0.31058 0.4919 -0.31666 0.49491 -0.31666 0.49491 C -0.31822 0.49699 -0.31961 0.49907 -0.32117 0.50092 C -0.32256 0.50254 -0.32482 0.50278 -0.32569 0.50486 C -0.32742 0.50856 -0.32864 0.51713 -0.32864 0.51713 C -0.32968 0.52708 -0.33176 0.5375 -0.33176 0.54745 " pathEditMode="relative" ptsTypes="ffffffffffffffffffffffffffffffffffffffffffffffffffffffffffffffffffffffffffffffffffffffffffffA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25" grpId="0" animBg="1"/>
      <p:bldP spid="21" grpId="0" animBg="1"/>
      <p:bldP spid="8" grpId="0" animBg="1"/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jkocandrlova\AppData\Local\Microsoft\Windows\Temporary Internet Files\Content.IE5\D2BR7S7V\MC90044483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13" y="3804916"/>
            <a:ext cx="2404839" cy="311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kocandrlova\AppData\Local\Microsoft\Windows\Temporary Internet Files\Content.IE5\HXBJWIU2\MC90044483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71" y="3694754"/>
            <a:ext cx="2436829" cy="315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kocandrlova\AppData\Local\Microsoft\Windows\Temporary Internet Files\Content.IE5\WO3ZRIA3\MC90044483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07" y="3717447"/>
            <a:ext cx="2423160" cy="313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rrrrrrrrrrrrrrrro obsah 2"/>
          <p:cNvSpPr txBox="1">
            <a:spLocks/>
          </p:cNvSpPr>
          <p:nvPr/>
        </p:nvSpPr>
        <p:spPr>
          <a:xfrm>
            <a:off x="6169008" y="1518039"/>
            <a:ext cx="284247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Já do lesa nepojedu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25" name="bejvávaloro obsah 2"/>
          <p:cNvSpPr txBox="1">
            <a:spLocks/>
          </p:cNvSpPr>
          <p:nvPr/>
        </p:nvSpPr>
        <p:spPr>
          <a:xfrm>
            <a:off x="133547" y="262906"/>
            <a:ext cx="284247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Vyletěla holubička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21" name="bejvávaloro obsah 2"/>
          <p:cNvSpPr txBox="1">
            <a:spLocks/>
          </p:cNvSpPr>
          <p:nvPr/>
        </p:nvSpPr>
        <p:spPr>
          <a:xfrm>
            <a:off x="3370757" y="262906"/>
            <a:ext cx="244485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Když jsem já sloužil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8" name="pro očervená se linebsah 2"/>
          <p:cNvSpPr txBox="1">
            <a:spLocks/>
          </p:cNvSpPr>
          <p:nvPr/>
        </p:nvSpPr>
        <p:spPr>
          <a:xfrm>
            <a:off x="3183169" y="1550569"/>
            <a:ext cx="284247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Pod naším okýnkem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4" name="dú valaši"/>
          <p:cNvSpPr txBox="1">
            <a:spLocks/>
          </p:cNvSpPr>
          <p:nvPr/>
        </p:nvSpPr>
        <p:spPr>
          <a:xfrm>
            <a:off x="6156176" y="262906"/>
            <a:ext cx="284247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Šly panenky silnicí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7" name="přátelstvíah 2"/>
          <p:cNvSpPr txBox="1">
            <a:spLocks/>
          </p:cNvSpPr>
          <p:nvPr/>
        </p:nvSpPr>
        <p:spPr>
          <a:xfrm>
            <a:off x="107504" y="1550569"/>
            <a:ext cx="2842477" cy="1008112"/>
          </a:xfrm>
          <a:prstGeom prst="rect">
            <a:avLst/>
          </a:prstGeom>
          <a:solidFill>
            <a:srgbClr val="FCC8F2"/>
          </a:solidFill>
          <a:ln w="57150"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To je zlaté posvícení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pic>
        <p:nvPicPr>
          <p:cNvPr id="3" name="to je zlaté posvícení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  <a:solidFill>
            <a:srgbClr val="FCC8F2"/>
          </a:solidFill>
          <a:ln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</p:pic>
      <p:pic>
        <p:nvPicPr>
          <p:cNvPr id="10" name="pod naším okýnkem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567830" y="5882442"/>
            <a:ext cx="609600" cy="609600"/>
          </a:xfrm>
          <a:prstGeom prst="rect">
            <a:avLst/>
          </a:prstGeom>
          <a:solidFill>
            <a:srgbClr val="FCC8F2"/>
          </a:solidFill>
          <a:ln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</p:pic>
      <p:pic>
        <p:nvPicPr>
          <p:cNvPr id="11" name="šly panenky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330865" y="5286400"/>
            <a:ext cx="609600" cy="609600"/>
          </a:xfrm>
          <a:prstGeom prst="rect">
            <a:avLst/>
          </a:prstGeom>
          <a:solidFill>
            <a:srgbClr val="FCC8F2"/>
          </a:solidFill>
          <a:ln>
            <a:solidFill>
              <a:srgbClr val="00206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29609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98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73 0.00856 C 0.02465 0.025 0.02205 0.02268 0.00798 0.02477 C -0.00295 0.02847 -0.00764 0.0294 -0.02066 0.03078 C -0.02379 0.03217 -0.02709 0.03264 -0.02986 0.03495 C -0.03542 0.03981 -0.03681 0.04282 -0.04341 0.04514 C -0.04445 0.04652 -0.04531 0.04815 -0.04653 0.04907 C -0.04792 0.05023 -0.05 0.04977 -0.05104 0.05115 C -0.0592 0.06203 -0.06406 0.07731 -0.06771 0.09143 C -0.06632 0.12569 -0.06875 0.14004 -0.04809 0.1581 C -0.03108 0.15602 -0.03038 0.15393 -0.01615 0.14815 C -0.00938 0.13842 -0.01754 0.14884 -0.00868 0.1419 C -0.00191 0.13657 0.00347 0.12847 0.00955 0.12176 C 0.01857 0.1118 0.0092 0.12523 0.02014 0.1118 C 0.03055 0.09907 0.03923 0.08426 0.04896 0.07129 C 0.0618 0.05416 0.07708 0.04097 0.08993 0.02291 C 0.09705 0.01273 0.11076 -0.00718 0.11406 -0.0176 C 0.11666 -0.02639 0.12534 -0.04838 0.13073 -0.05602 C 0.1342 -0.06736 0.1401 -0.0757 0.14444 -0.08635 C 0.14566 -0.08935 0.146 -0.09329 0.14739 -0.0963 C 0.15191 -0.10672 0.15833 -0.11713 0.16406 -0.12662 C 0.16736 -0.13935 0.17569 -0.14885 0.18229 -0.15903 C 0.18385 -0.16158 0.18489 -0.16505 0.1868 -0.16713 C 0.18993 -0.1706 0.19427 -0.17176 0.19739 -0.17523 C 0.20694 -0.18611 0.21701 -0.19723 0.22934 -0.20139 C 0.24392 -0.22084 0.26857 -0.22547 0.28837 -0.22778 C 0.31944 -0.24051 0.36302 -0.23033 0.38837 -0.22963 C 0.39791 -0.22662 0.40729 -0.225 0.41719 -0.22361 C 0.42534 -0.22084 0.43281 -0.21898 0.44132 -0.2176 C 0.46545 -0.20695 0.43455 -0.21991 0.50503 -0.21366 C 0.51198 -0.21297 0.52344 -0.20672 0.53073 -0.20556 C 0.54184 -0.19792 0.55382 -0.19283 0.56562 -0.18727 C 0.5842 -0.17824 0.60104 -0.16551 0.62014 -0.15903 C 0.62673 -0.15301 0.63385 -0.14838 0.64132 -0.14491 C 0.65017 -0.12778 0.63819 -0.14931 0.64896 -0.13473 C 0.65017 -0.1331 0.65069 -0.13056 0.65191 -0.12871 C 0.6533 -0.12639 0.65503 -0.12477 0.65659 -0.12269 C 0.66215 -0.10718 0.66545 -0.09005 0.67014 -0.07408 C 0.67361 -0.06204 0.67847 -0.05255 0.68073 -0.03982 C 0.68298 -0.01389 0.68316 -0.0206 0.68073 0.01273 C 0.68021 0.01944 0.6717 0.02893 0.6717 0.02916 C 0.66909 0.03889 0.66545 0.03935 0.65955 0.04514 C 0.65069 0.05393 0.65659 0.05208 0.64739 0.05926 C 0.62569 0.07639 0.60295 0.0875 0.57778 0.09143 C 0.55486 0.10208 0.52083 0.09421 0.50191 0.09352 C 0.48021 0.09421 0.4585 0.09398 0.4368 0.0956 C 0.43212 0.09606 0.42326 0.09953 0.42326 0.09977 C 0.41354 0.10625 0.40798 0.10902 0.39739 0.11365 C 0.39114 0.11643 0.38732 0.12152 0.38073 0.12384 C 0.37812 0.12615 0.37604 0.12963 0.37326 0.13194 C 0.36284 0.14051 0.3743 0.12662 0.36406 0.13796 C 0.35746 0.14537 0.35364 0.15625 0.34739 0.16412 C 0.34375 0.18032 0.34878 0.1618 0.34288 0.1743 C 0.33958 0.18125 0.33819 0.19282 0.3368 0.20069 C 0.33576 0.20671 0.33385 0.21875 0.33385 0.21898 C 0.33437 0.23727 0.33385 0.29051 0.34739 0.30972 C 0.34896 0.30833 0.35191 0.30555 0.35191 0.30578 L 0.34896 0.29352 L 0.34896 0.30972 " pathEditMode="relative" rAng="0" ptsTypes="fffffffffffffffffffffffffffffffffffffffffffffffffffffffAAA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39" y="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277 C -0.00069 -0.00602 -0.00156 -0.01598 -0.00538 -0.02361 C -0.01406 -0.04098 -0.02795 -0.05348 -0.04028 -0.06621 C -0.04531 -0.07107 -0.05382 -0.07616 -0.0585 -0.08218 C -0.06788 -0.09468 -0.07951 -0.1081 -0.09184 -0.11435 C -0.09739 -0.12014 -0.10208 -0.12431 -0.1085 -0.12848 C -0.11007 -0.13056 -0.11128 -0.1331 -0.11302 -0.13473 C -0.11493 -0.13658 -0.11736 -0.13681 -0.11909 -0.13866 C -0.12552 -0.14607 -0.12916 -0.15764 -0.13576 -0.16505 C -0.14028 -0.17014 -0.14097 -0.16875 -0.14635 -0.17292 C -0.15677 -0.18125 -0.16493 -0.1919 -0.17656 -0.19723 C -0.18159 -0.20394 -0.18802 -0.20857 -0.19479 -0.21135 C -0.19965 -0.21598 -0.20434 -0.2169 -0.20989 -0.21945 C -0.25347 -0.19931 -0.20486 -0.09861 -0.21909 -0.04375 C -0.22344 0.01342 -0.23055 0.0706 -0.24323 0.12592 C -0.24548 0.14629 -0.24739 0.16875 -0.25243 0.18865 C -0.25503 0.21157 -0.25937 0.23426 -0.26302 0.25717 C -0.26007 0.27222 -0.26337 0.26365 -0.2585 0.25902 C -0.25677 0.25764 -0.25451 0.25787 -0.25243 0.25717 C -0.24809 0.25185 -0.23837 0.24352 -0.23264 0.2412 C -0.221 0.23032 -0.21059 0.22986 -0.19774 0.225 C -0.19028 0.22222 -0.16632 0.20995 -0.16146 0.20671 C -0.1342 0.18865 -0.10607 0.17615 -0.07812 0.16041 C -0.06528 0.15324 -0.05278 0.14213 -0.04028 0.13379 C -0.03055 0.12754 -0.02725 0.12847 -0.01753 0.12361 C 0.00209 0.11435 0.02101 0.1037 0.0415 0.09745 C 0.06945 0.07916 0.10087 0.07315 0.13091 0.06342 C 0.14653 0.05833 0.16094 0.04606 0.17639 0.03912 C 0.20591 0.02592 0.23351 0.00671 0.26285 -0.00741 C 0.27917 -0.01528 0.25608 -0.00139 0.27795 -0.01343 C 0.31094 -0.03172 0.34323 -0.05417 0.37483 -0.07616 C 0.38802 -0.08519 0.40156 -0.09954 0.4158 -0.1044 C 0.41979 -0.10834 0.42396 -0.1125 0.42795 -0.11644 C 0.42952 -0.11783 0.43247 -0.1206 0.43247 -0.12037 C 0.43351 -0.12269 0.43525 -0.12894 0.43559 -0.12662 C 0.43629 -0.1206 0.43472 -0.11435 0.43403 -0.10834 C 0.43264 -0.09514 0.43038 -0.08102 0.42795 -0.06806 C 0.41997 -0.02662 0.41406 0.01551 0.40677 0.05694 C 0.40521 0.08773 0.40295 0.1206 0.39618 0.15023 C 0.39427 0.17754 0.39011 0.2044 0.38559 0.23102 C 0.38455 0.24629 0.38247 0.25694 0.38091 0.27152 C 0.37969 0.2831 0.37882 0.30092 0.37639 0.31389 C 0.37379 0.32777 0.37309 0.34305 0.36893 0.35625 C 0.36719 0.36157 0.36424 0.36643 0.36424 0.37222 " pathEditMode="relative" rAng="0" ptsTypes="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849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62 -0.03033 C 0.05503 -0.03959 0.04114 -0.04283 0.02916 -0.04838 C 0.01597 -0.04769 0.00138 -0.05278 -0.01025 -0.04445 C -0.01164 -0.04352 -0.02084 -0.03473 -0.02379 -0.03218 C -0.02726 -0.02894 -0.03299 -0.02014 -0.03299 -0.01991 C -0.03664 -0.0044 -0.03143 -0.02431 -0.0375 -0.00811 C -0.0408 0.00092 -0.04254 0.01226 -0.04358 0.02222 C -0.04514 0.03634 -0.04809 0.06481 -0.04809 0.06504 C -0.04549 0.08356 -0.04393 0.10277 -0.04046 0.12129 C -0.03959 0.12546 -0.02726 0.1412 -0.02691 0.14143 C -0.01233 0.15439 -0.0007 0.16898 0.01701 0.17384 C 0.02656 0.17291 0.04288 0.17569 0.05191 0.16574 C 0.05538 0.16203 0.05868 0.15625 0.06111 0.15162 C 0.06319 0.14768 0.06701 0.13958 0.06701 0.13981 C 0.07031 0.12291 0.06979 0.10347 0.0625 0.08888 C 0.06076 0.08171 0.05833 0.08055 0.05503 0.07476 C 0.04357 0.05555 0.0276 0.05416 0.01111 0.04652 C -0.06598 0.04861 -0.04358 0.04745 -0.08594 0.05463 C -0.10052 0.06134 -0.07778 0.05069 -0.09653 0.06064 C -0.09948 0.06226 -0.10556 0.06481 -0.10556 0.06504 C -0.11302 0.0743 -0.10313 0.06296 -0.11476 0.07083 C -0.13386 0.08379 -0.1165 0.07592 -0.1283 0.08078 C -0.13716 0.09282 -0.14584 0.10671 -0.15556 0.11736 C -0.1566 0.1199 -0.1573 0.12291 -0.15868 0.12523 C -0.1599 0.12708 -0.16216 0.12731 -0.1632 0.12939 C -0.16441 0.13171 -0.16372 0.13518 -0.16476 0.1375 C -0.16632 0.1412 -0.16893 0.14398 -0.17084 0.14745 C -0.17483 0.15486 -0.17761 0.16319 -0.17987 0.17175 C -0.18351 0.19976 -0.18629 0.23495 -0.17223 0.25856 C -0.16927 0.27175 -0.1573 0.29398 -0.14809 0.30115 C -0.14671 0.30231 -0.13855 0.30601 -0.13594 0.30717 C -0.11615 0.30578 -0.10608 0.30463 -0.08889 0.30115 C -0.07657 0.28935 -0.08143 0.29513 -0.07379 0.28495 C -0.0698 0.26435 -0.07709 0.24838 -0.08594 0.2324 C -0.09063 0.21458 -0.10695 0.20416 -0.11771 0.19398 C -0.11997 0.19166 -0.12136 0.18796 -0.12379 0.18588 C -0.12709 0.18333 -0.13108 0.1824 -0.13438 0.17986 C -0.1448 0.17152 -0.15487 0.1655 -0.16632 0.15972 C -0.17622 0.15463 -0.18438 0.14814 -0.19497 0.1456 C -0.20365 0.13958 -0.2125 0.13379 -0.22223 0.13148 C -0.2283 0.12986 -0.24046 0.12731 -0.24046 0.12754 C -0.25868 0.11805 -0.28021 0.11574 -0.29966 0.11319 C -0.3132 0.11388 -0.32709 0.11157 -0.34046 0.11527 C -0.34462 0.11643 -0.34653 0.12314 -0.34966 0.12731 C -0.35487 0.13425 -0.35903 0.1412 -0.3632 0.14953 C -0.36546 0.16134 -0.3698 0.17314 -0.37379 0.18402 C -0.37292 0.20069 -0.37327 0.22291 -0.36632 0.23842 C -0.36424 0.24305 -0.36112 0.24652 -0.35868 0.25069 C -0.35556 0.26273 -0.35955 0.25138 -0.35261 0.26064 C -0.34723 0.26782 -0.34636 0.27361 -0.33889 0.27685 C -0.33299 0.28472 -0.32709 0.29143 -0.31927 0.29513 C -0.31667 0.29768 -0.31459 0.30115 -0.31164 0.303 C -0.30695 0.30601 -0.30122 0.30601 -0.29653 0.30925 C -0.28334 0.31805 -0.26893 0.32268 -0.25417 0.32523 C -0.24202 0.32384 -0.22969 0.32476 -0.21771 0.32129 C -0.20938 0.31898 -0.19584 0.30208 -0.18889 0.29513 C -0.18559 0.28819 -0.1783 0.27476 -0.1783 0.275 C -0.17535 0.25717 -0.17657 0.23217 -0.18438 0.2162 C -0.18768 0.19884 -0.19618 0.17662 -0.20556 0.16365 C -0.20851 0.15231 -0.21667 0.14143 -0.22535 0.1375 C -0.23299 0.12731 -0.24011 0.11944 -0.24966 0.11319 C -0.25539 0.10949 -0.26632 0.10115 -0.26632 0.10138 C -0.27379 0.09074 -0.27778 0.0824 -0.28889 0.07893 C -0.31337 0.0625 -0.32969 0.0574 -0.35712 0.05069 C -0.36615 0.04838 -0.37552 0.04583 -0.38438 0.04259 C -0.3875 0.04143 -0.39358 0.03842 -0.39358 0.03865 C -0.40365 0.03912 -0.41372 0.03935 -0.42379 0.0405 C -0.43959 0.04236 -0.45573 0.05231 -0.47084 0.05856 C -0.47448 0.06203 -0.47934 0.06319 -0.48299 0.06666 C -0.48646 0.07013 -0.49202 0.07893 -0.49202 0.07916 C -0.49862 0.09699 -0.50261 0.11689 -0.50868 0.13541 C -0.51129 0.14328 -0.51268 0.15162 -0.51476 0.15972 C -0.51528 0.1618 -0.51632 0.16574 -0.51632 0.16597 C -0.51823 0.19814 -0.52084 0.228 -0.50556 0.25463 C -0.5 0.27847 -0.47535 0.29606 -0.45868 0.303 C -0.43421 0.30162 -0.39792 0.30162 -0.3783 0.27685 C -0.37257 0.25162 -0.37414 0.22546 -0.38594 0.20416 C -0.39237 0.17939 -0.42049 0.17037 -0.4375 0.16574 C -0.45573 0.16643 -0.47379 0.16666 -0.49202 0.16782 C -0.49671 0.16805 -0.50105 0.17175 -0.50556 0.17384 C -0.51042 0.17615 -0.5158 0.17523 -0.52084 0.17592 C -0.53612 0.18217 -0.51164 0.17175 -0.53143 0.18194 C -0.53629 0.18449 -0.54167 0.18518 -0.54653 0.18796 C -0.55261 0.19143 -0.55677 0.19745 -0.5632 0.2 C -0.56858 0.20509 -0.57188 0.21157 -0.5783 0.21412 C -0.58212 0.22175 -0.59202 0.23449 -0.59202 0.23472 C -0.59445 0.24375 -0.59931 0.24976 -0.60261 0.25856 C -0.60782 0.27268 -0.61112 0.28958 -0.61927 0.30115 C -0.62032 0.30439 -0.62084 0.3081 -0.62223 0.31111 C -0.62292 0.31273 -0.62466 0.31365 -0.62535 0.31527 C -0.62813 0.32129 -0.6283 0.32731 -0.63143 0.33333 C -0.63438 0.34861 -0.63542 0.36481 -0.63889 0.37986 C -0.63993 0.39189 -0.64063 0.40115 -0.64358 0.41226 C -0.64271 0.45162 -0.63889 0.49236 -0.63889 0.53148 " pathEditMode="relative" rAng="0" ptsTypes="fffffffffffffffffffffffffffffffffffffffffffffffffffffffffffffffffffffffffffffffffffffffffffffA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2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38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  <p:bldP spid="25" grpId="0" animBg="1"/>
      <p:bldP spid="21" grpId="0" animBg="1"/>
      <p:bldP spid="8" grpId="0" animBg="1"/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POSLECHOVÝ  KVÍZ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352927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1. Poslechni si zvukovou ukázku.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2. Název písničky zapiš do tabulky.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3. Napiš si čísla 1 – 8 a postupně k nim připisuj písmena z očíslovaných okének.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4. Přečti tajenku a dozvíš se, co ti dnes uvízlo v síťce na motýly.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omažlic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395297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4" name="eva okoř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20980" y="1412776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6" name="dan tancuj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8" y="4202685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8" name="eli beskyda.wma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8" y="3268216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10" name="až já pojedu štěpka.wma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2348880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1771768" y="1532910"/>
            <a:ext cx="154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ŠÍ , PRŠÍ</a:t>
            </a:r>
            <a:endParaRPr lang="cs-CZ" dirty="0"/>
          </a:p>
        </p:txBody>
      </p:sp>
      <p:pic>
        <p:nvPicPr>
          <p:cNvPr id="14" name="prší prší.wma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1348244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176755"/>
              </p:ext>
            </p:extLst>
          </p:nvPr>
        </p:nvGraphicFramePr>
        <p:xfrm>
          <a:off x="1573938" y="571917"/>
          <a:ext cx="7390544" cy="4329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</a:tblGrid>
              <a:tr h="432980"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958935"/>
              </p:ext>
            </p:extLst>
          </p:nvPr>
        </p:nvGraphicFramePr>
        <p:xfrm>
          <a:off x="1229542" y="5301208"/>
          <a:ext cx="6723640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0455"/>
                <a:gridCol w="840455"/>
                <a:gridCol w="840455"/>
                <a:gridCol w="840455"/>
                <a:gridCol w="840455"/>
                <a:gridCol w="840455"/>
                <a:gridCol w="840455"/>
                <a:gridCol w="840455"/>
              </a:tblGrid>
              <a:tr h="506539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717597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1771768" y="210631"/>
            <a:ext cx="7319232" cy="369332"/>
            <a:chOff x="1771768" y="210631"/>
            <a:chExt cx="7319232" cy="369332"/>
          </a:xfrm>
        </p:grpSpPr>
        <p:sp>
          <p:nvSpPr>
            <p:cNvPr id="19" name="TextovéPole 18"/>
            <p:cNvSpPr txBox="1"/>
            <p:nvPr/>
          </p:nvSpPr>
          <p:spPr>
            <a:xfrm>
              <a:off x="1771768" y="210631"/>
              <a:ext cx="451410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5.</a:t>
              </a:r>
              <a:endParaRPr lang="cs-CZ" b="1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8639590" y="210631"/>
              <a:ext cx="451410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7.</a:t>
              </a:r>
              <a:endParaRPr lang="cs-CZ" b="1" dirty="0"/>
            </a:p>
          </p:txBody>
        </p:sp>
      </p:grpSp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42310"/>
              </p:ext>
            </p:extLst>
          </p:nvPr>
        </p:nvGraphicFramePr>
        <p:xfrm>
          <a:off x="6372200" y="1537458"/>
          <a:ext cx="1263328" cy="39524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5832"/>
                <a:gridCol w="315832"/>
                <a:gridCol w="315832"/>
                <a:gridCol w="315832"/>
              </a:tblGrid>
              <a:tr h="395246"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6372200" y="1163578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1</a:t>
            </a:r>
            <a:r>
              <a:rPr lang="cs-CZ" b="1" dirty="0" smtClean="0"/>
              <a:t>.</a:t>
            </a:r>
            <a:endParaRPr lang="cs-CZ" b="1" dirty="0"/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45988"/>
              </p:ext>
            </p:extLst>
          </p:nvPr>
        </p:nvGraphicFramePr>
        <p:xfrm>
          <a:off x="1665418" y="1536482"/>
          <a:ext cx="2474532" cy="4213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</a:tblGrid>
              <a:tr h="421362"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3236633" y="1163578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6.</a:t>
            </a:r>
            <a:endParaRPr lang="cs-CZ" b="1" dirty="0"/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282769"/>
              </p:ext>
            </p:extLst>
          </p:nvPr>
        </p:nvGraphicFramePr>
        <p:xfrm>
          <a:off x="1687003" y="3485518"/>
          <a:ext cx="4584975" cy="4980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</a:tblGrid>
              <a:tr h="498088"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TextovéPole 27"/>
          <p:cNvSpPr txBox="1"/>
          <p:nvPr/>
        </p:nvSpPr>
        <p:spPr>
          <a:xfrm>
            <a:off x="2514016" y="3105245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969570" y="3113086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8.</a:t>
            </a:r>
            <a:endParaRPr lang="cs-CZ" b="1" dirty="0"/>
          </a:p>
        </p:txBody>
      </p:sp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791981"/>
              </p:ext>
            </p:extLst>
          </p:nvPr>
        </p:nvGraphicFramePr>
        <p:xfrm>
          <a:off x="1713526" y="2480138"/>
          <a:ext cx="6453462" cy="4783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756"/>
                <a:gridCol w="256756"/>
                <a:gridCol w="256756"/>
                <a:gridCol w="256756"/>
                <a:gridCol w="256756"/>
                <a:gridCol w="256756"/>
                <a:gridCol w="291318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</a:tblGrid>
              <a:tr h="478342"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1" name="TextovéPole 30"/>
          <p:cNvSpPr txBox="1"/>
          <p:nvPr/>
        </p:nvSpPr>
        <p:spPr>
          <a:xfrm>
            <a:off x="1665831" y="2164214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3</a:t>
            </a:r>
            <a:r>
              <a:rPr lang="cs-CZ" b="1" dirty="0" smtClean="0"/>
              <a:t>.</a:t>
            </a:r>
            <a:endParaRPr lang="cs-CZ" b="1" dirty="0"/>
          </a:p>
        </p:txBody>
      </p:sp>
      <p:graphicFrame>
        <p:nvGraphicFramePr>
          <p:cNvPr id="32" name="Tabulk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904150"/>
              </p:ext>
            </p:extLst>
          </p:nvPr>
        </p:nvGraphicFramePr>
        <p:xfrm>
          <a:off x="1751377" y="4507485"/>
          <a:ext cx="4456413" cy="4840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</a:tblGrid>
              <a:tr h="484049"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3" name="TextovéPole 32"/>
          <p:cNvSpPr txBox="1"/>
          <p:nvPr/>
        </p:nvSpPr>
        <p:spPr>
          <a:xfrm>
            <a:off x="4139952" y="4140127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2.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998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1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1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2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7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14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omažlic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395297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4" name="eva okoř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68144" y="1382490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6" name="dan tancuj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8" y="4312608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8" name="eli beskyda.wma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8" y="3268216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pic>
        <p:nvPicPr>
          <p:cNvPr id="10" name="až já pojedu štěpka.wma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2348880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1771768" y="1532910"/>
            <a:ext cx="154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ŠÍ , PRŠÍ</a:t>
            </a:r>
            <a:endParaRPr lang="cs-CZ" dirty="0"/>
          </a:p>
        </p:txBody>
      </p:sp>
      <p:pic>
        <p:nvPicPr>
          <p:cNvPr id="14" name="prší prší.wma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369" y="1348244"/>
            <a:ext cx="609600" cy="609600"/>
          </a:xfrm>
          <a:prstGeom prst="rect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</p:spPr>
      </p:pic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1969"/>
              </p:ext>
            </p:extLst>
          </p:nvPr>
        </p:nvGraphicFramePr>
        <p:xfrm>
          <a:off x="1573938" y="571917"/>
          <a:ext cx="7390544" cy="4329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  <a:gridCol w="263948"/>
              </a:tblGrid>
              <a:tr h="43298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Ž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Á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Y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J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Í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,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U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Ž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L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059984"/>
              </p:ext>
            </p:extLst>
          </p:nvPr>
        </p:nvGraphicFramePr>
        <p:xfrm>
          <a:off x="1544767" y="5445224"/>
          <a:ext cx="6411608" cy="1296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451"/>
                <a:gridCol w="801451"/>
                <a:gridCol w="801451"/>
                <a:gridCol w="801451"/>
                <a:gridCol w="801451"/>
                <a:gridCol w="801451"/>
                <a:gridCol w="801451"/>
                <a:gridCol w="801451"/>
              </a:tblGrid>
              <a:tr h="54067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3.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4.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5.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7.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8.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755467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Á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1771768" y="210631"/>
            <a:ext cx="7319232" cy="369332"/>
            <a:chOff x="1771768" y="210631"/>
            <a:chExt cx="7319232" cy="369332"/>
          </a:xfrm>
        </p:grpSpPr>
        <p:sp>
          <p:nvSpPr>
            <p:cNvPr id="19" name="TextovéPole 18"/>
            <p:cNvSpPr txBox="1"/>
            <p:nvPr/>
          </p:nvSpPr>
          <p:spPr>
            <a:xfrm>
              <a:off x="1771768" y="210631"/>
              <a:ext cx="451410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5.</a:t>
              </a:r>
              <a:endParaRPr lang="cs-CZ" b="1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8639590" y="210631"/>
              <a:ext cx="451410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7.</a:t>
              </a:r>
              <a:endParaRPr lang="cs-CZ" b="1" dirty="0"/>
            </a:p>
          </p:txBody>
        </p:sp>
      </p:grpSp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73213"/>
              </p:ext>
            </p:extLst>
          </p:nvPr>
        </p:nvGraphicFramePr>
        <p:xfrm>
          <a:off x="6804248" y="1598657"/>
          <a:ext cx="1263328" cy="39524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5832"/>
                <a:gridCol w="315832"/>
                <a:gridCol w="315832"/>
                <a:gridCol w="315832"/>
              </a:tblGrid>
              <a:tr h="395246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Ř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6804248" y="1173772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1</a:t>
            </a:r>
            <a:r>
              <a:rPr lang="cs-CZ" b="1" dirty="0" smtClean="0"/>
              <a:t>.</a:t>
            </a:r>
            <a:endParaRPr lang="cs-CZ" b="1" dirty="0"/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13091"/>
              </p:ext>
            </p:extLst>
          </p:nvPr>
        </p:nvGraphicFramePr>
        <p:xfrm>
          <a:off x="1665418" y="1536482"/>
          <a:ext cx="2474532" cy="4213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  <a:gridCol w="274948"/>
              </a:tblGrid>
              <a:tr h="421362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Í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,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</a:t>
                      </a:r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Í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3236633" y="1163578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6.</a:t>
            </a:r>
            <a:endParaRPr lang="cs-CZ" b="1" dirty="0"/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951776"/>
              </p:ext>
            </p:extLst>
          </p:nvPr>
        </p:nvGraphicFramePr>
        <p:xfrm>
          <a:off x="1643215" y="3506976"/>
          <a:ext cx="4584975" cy="4980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  <a:gridCol w="305665"/>
              </a:tblGrid>
              <a:tr h="49808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B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Y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,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B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</a:t>
                      </a:r>
                      <a:endParaRPr lang="cs-CZ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Y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</a:t>
                      </a:r>
                      <a:endParaRPr lang="cs-CZ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TextovéPole 27"/>
          <p:cNvSpPr txBox="1"/>
          <p:nvPr/>
        </p:nvSpPr>
        <p:spPr>
          <a:xfrm>
            <a:off x="2514016" y="3105245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940257" y="3105245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8.</a:t>
            </a:r>
            <a:endParaRPr lang="cs-CZ" b="1" dirty="0"/>
          </a:p>
        </p:txBody>
      </p:sp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492158"/>
              </p:ext>
            </p:extLst>
          </p:nvPr>
        </p:nvGraphicFramePr>
        <p:xfrm>
          <a:off x="1660379" y="2531738"/>
          <a:ext cx="6453462" cy="4783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756"/>
                <a:gridCol w="256756"/>
                <a:gridCol w="256756"/>
                <a:gridCol w="256756"/>
                <a:gridCol w="256756"/>
                <a:gridCol w="256756"/>
                <a:gridCol w="291318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  <a:gridCol w="256756"/>
              </a:tblGrid>
              <a:tr h="478342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</a:t>
                      </a:r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Ž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J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Á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O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J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E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U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Ř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E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S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T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E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N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L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E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S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1" name="TextovéPole 30"/>
          <p:cNvSpPr txBox="1"/>
          <p:nvPr/>
        </p:nvSpPr>
        <p:spPr>
          <a:xfrm>
            <a:off x="1599867" y="2164214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3</a:t>
            </a:r>
            <a:r>
              <a:rPr lang="cs-CZ" b="1" dirty="0" smtClean="0"/>
              <a:t>.</a:t>
            </a:r>
            <a:endParaRPr lang="cs-CZ" b="1" dirty="0"/>
          </a:p>
        </p:txBody>
      </p:sp>
      <p:graphicFrame>
        <p:nvGraphicFramePr>
          <p:cNvPr id="32" name="Tabulk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942658"/>
              </p:ext>
            </p:extLst>
          </p:nvPr>
        </p:nvGraphicFramePr>
        <p:xfrm>
          <a:off x="1771768" y="4516655"/>
          <a:ext cx="4456413" cy="4840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  <a:gridCol w="342801"/>
              </a:tblGrid>
              <a:tr h="484049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T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N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C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U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J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,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T</a:t>
                      </a:r>
                      <a:endParaRPr lang="cs-CZ" sz="16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N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C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U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J</a:t>
                      </a:r>
                      <a:endParaRPr lang="cs-CZ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3" name="TextovéPole 32"/>
          <p:cNvSpPr txBox="1"/>
          <p:nvPr/>
        </p:nvSpPr>
        <p:spPr>
          <a:xfrm>
            <a:off x="4155282" y="4127942"/>
            <a:ext cx="45141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2.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257" y="273700"/>
            <a:ext cx="605849" cy="6401753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R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Á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É</a:t>
            </a: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Ř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Š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Í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146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1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1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mute="1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2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7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14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3644"/>
            <a:ext cx="9144000" cy="553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03648" y="1484784"/>
            <a:ext cx="3869264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Housenka </a:t>
            </a:r>
            <a:r>
              <a:rPr lang="cs-CZ" dirty="0"/>
              <a:t>otakárka fenyklového</a:t>
            </a:r>
          </a:p>
        </p:txBody>
      </p:sp>
    </p:spTree>
    <p:extLst>
      <p:ext uri="{BB962C8B-B14F-4D97-AF65-F5344CB8AC3E}">
        <p14:creationId xmlns:p14="http://schemas.microsoft.com/office/powerpoint/2010/main" val="58113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4" y="53674"/>
            <a:ext cx="7620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33054" y="404663"/>
            <a:ext cx="4193136" cy="584775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cs-CZ" sz="3200" dirty="0"/>
              <a:t>Otakárek fenyklový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7504" y="510367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Otakárek fenyklový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patří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mezi naše nejkrásnější motýly. </a:t>
            </a: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Je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jedním z našich největších denních motýlů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měří až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7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cm).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Patří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mezi ohrožené druhy motýlů ČR. </a:t>
            </a: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Vyskytuje se na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loukách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i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na zahradách, kde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samičky kladou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vajíčka. </a:t>
            </a: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poledne jich můžeme spatřit více na vyvýšeném místě v okolí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Obývá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oblasti Evropy, Asie i Severní Ameriky.</a:t>
            </a:r>
          </a:p>
        </p:txBody>
      </p:sp>
    </p:spTree>
    <p:extLst>
      <p:ext uri="{BB962C8B-B14F-4D97-AF65-F5344CB8AC3E}">
        <p14:creationId xmlns:p14="http://schemas.microsoft.com/office/powerpoint/2010/main" val="9018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404664"/>
            <a:ext cx="2122398" cy="864097"/>
          </a:xfrm>
        </p:spPr>
        <p:txBody>
          <a:bodyPr/>
          <a:lstStyle/>
          <a:p>
            <a:r>
              <a:rPr lang="cs-CZ" dirty="0" smtClean="0"/>
              <a:t>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9609" y="908720"/>
            <a:ext cx="79208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Kliparty z webu </a:t>
            </a:r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r>
              <a:rPr lang="cs-CZ" dirty="0" smtClean="0"/>
              <a:t>Fota:</a:t>
            </a:r>
          </a:p>
          <a:p>
            <a:r>
              <a:rPr lang="cs-CZ" dirty="0">
                <a:hlinkClick r:id="rId3"/>
              </a:rPr>
              <a:t>http://cs.wikipedia.org/wiki/Soubor:Chenille_de_Grand_porte_queue_(macaon).</a:t>
            </a:r>
            <a:r>
              <a:rPr lang="cs-CZ" dirty="0" smtClean="0">
                <a:hlinkClick r:id="rId3"/>
              </a:rPr>
              <a:t>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http://cs.wikipedia.org/wiki/Soubor:Otakárek_fenyklový,_Lovoš,_</a:t>
            </a:r>
            <a:r>
              <a:rPr lang="cs-CZ" dirty="0" smtClean="0">
                <a:hlinkClick r:id="rId4"/>
              </a:rPr>
              <a:t>2009-07-12.jpg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Foto flétnistek– archiv autorky</a:t>
            </a:r>
          </a:p>
          <a:p>
            <a:r>
              <a:rPr lang="cs-CZ" dirty="0" smtClean="0"/>
              <a:t>Text - autorka</a:t>
            </a:r>
          </a:p>
          <a:p>
            <a:r>
              <a:rPr lang="cs-CZ" dirty="0" smtClean="0"/>
              <a:t>Melodie na flétnu nahrála autorka a Barbora Kočandrlová</a:t>
            </a:r>
          </a:p>
          <a:p>
            <a:r>
              <a:rPr lang="cs-CZ" dirty="0" smtClean="0"/>
              <a:t>Melodie nazpívali žáci a žákyně ze ZŠ Halže – Kateřina Vránková, Adam Zahradník, Tereza Planetová, Kristýna </a:t>
            </a:r>
            <a:r>
              <a:rPr lang="cs-CZ" dirty="0" err="1" smtClean="0"/>
              <a:t>Červenická</a:t>
            </a:r>
            <a:r>
              <a:rPr lang="cs-CZ" dirty="0" smtClean="0"/>
              <a:t>, Markéta Dokoupilová, Daniel Pich, Štěpánka Savková, Eva Zajícová, Eliška Škrabalová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271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403</TotalTime>
  <Words>586</Words>
  <Application>Microsoft Office PowerPoint</Application>
  <PresentationFormat>Předvádění na obrazovce (4:3)</PresentationFormat>
  <Paragraphs>214</Paragraphs>
  <Slides>17</Slides>
  <Notes>0</Notes>
  <HiddenSlides>0</HiddenSlides>
  <MMClips>30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Spring</vt:lpstr>
      <vt:lpstr>Škola: Základní škola a Mateřská škola Halže, příspěvková organizace Název: VY_32_INOVACE_19_HV_Hádanky Číslo projektu:CZ.1.07/1.4.00/21.3551 Autor: Mgr. Jarmila Kočandrlová </vt:lpstr>
      <vt:lpstr>Hádej, hádej hadači, copak je to za písničku. Ať se nikdo nemračí  zazpívej si za chviličku        Kampak, na motýly? Kdepak, na písničky!</vt:lpstr>
      <vt:lpstr>Poznáš písničku?</vt:lpstr>
      <vt:lpstr>Prezentace aplikace PowerPoint</vt:lpstr>
      <vt:lpstr>Prezentace aplikace PowerPoint</vt:lpstr>
      <vt:lpstr>KÁNON</vt:lpstr>
      <vt:lpstr>Prezentace aplikace PowerPoint</vt:lpstr>
      <vt:lpstr>Prezentace aplikace PowerPoint</vt:lpstr>
      <vt:lpstr>Na na na na na na na na nááááá</vt:lpstr>
      <vt:lpstr>Prezentace aplikace PowerPoint</vt:lpstr>
      <vt:lpstr>Prezentace aplikace PowerPoint</vt:lpstr>
      <vt:lpstr>POSLECHOVÝ  KVÍZ</vt:lpstr>
      <vt:lpstr>Prezentace aplikace PowerPoint</vt:lpstr>
      <vt:lpstr>Prezentace aplikace PowerPoint</vt:lpstr>
      <vt:lpstr>Prezentace aplikace PowerPoint</vt:lpstr>
      <vt:lpstr>Prezentace aplikace PowerPoint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Kočandrlová Jarmila</cp:lastModifiedBy>
  <cp:revision>47</cp:revision>
  <dcterms:created xsi:type="dcterms:W3CDTF">2012-11-14T20:40:29Z</dcterms:created>
  <dcterms:modified xsi:type="dcterms:W3CDTF">2013-06-09T15:00:43Z</dcterms:modified>
</cp:coreProperties>
</file>