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5" r:id="rId6"/>
    <p:sldId id="263" r:id="rId7"/>
    <p:sldId id="264" r:id="rId8"/>
    <p:sldId id="267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wmf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slide" Target="slide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slide" Target="slide2.xml"/><Relationship Id="rId5" Type="http://schemas.openxmlformats.org/officeDocument/2006/relationships/image" Target="../media/image6.wmf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velnovak.cz/obchod/12-cd/28-pavel-novak-detem-4cd/" TargetMode="External"/><Relationship Id="rId2" Type="http://schemas.openxmlformats.org/officeDocument/2006/relationships/hyperlink" Target="http://files.trida-u-veverky.webnode.cz/200000021-43a5644a40/Mravenci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microsoft.office.com/" TargetMode="External"/><Relationship Id="rId4" Type="http://schemas.openxmlformats.org/officeDocument/2006/relationships/hyperlink" Target="http://www.supermusic.sk/skupina.php?idskupiny=2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4681" y="3336456"/>
            <a:ext cx="8566208" cy="3332903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- Určeno pro žáky 1.stupně ZŠ k nácviku písně Pavla Nováka Mravenci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- Na druhém snímku je notový záznam se zvukovou nahrávkou písně. Na tuto stránku se lze dostat z každého následujícího snímku po kliknutí na domeček, např.  pokud se žáci budou chtít podívat na správné znění sloky ( zpět na  poslední zobrazený snímek se dostanou pomocí zelené šipky).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- Snímky 3-8 slouží k procvičení textu – žáci skládají  text jednotlivých slok, kliknou na část textu podle správného pořadí.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240" y="1166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2264" y="1412776"/>
            <a:ext cx="8784976" cy="193899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r>
              <a:rPr lang="cs-CZ" sz="2400" b="1" dirty="0"/>
              <a:t>Škola: Základní škola a Mateřská škola Halže, příspěvková organizace</a:t>
            </a:r>
            <a:br>
              <a:rPr lang="cs-CZ" sz="2400" b="1" dirty="0"/>
            </a:br>
            <a:r>
              <a:rPr lang="cs-CZ" sz="2400" b="1" dirty="0"/>
              <a:t>Název: </a:t>
            </a:r>
            <a:r>
              <a:rPr lang="cs-CZ" sz="2400" b="1" dirty="0" smtClean="0"/>
              <a:t>VY_32_INOVACE_15_HV_Písnička Mravenci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>Číslo projektu: CZ.1.07/1.4.00/21.3551</a:t>
            </a:r>
            <a:br>
              <a:rPr lang="cs-CZ" sz="2400" b="1" dirty="0"/>
            </a:br>
            <a:r>
              <a:rPr lang="cs-CZ" sz="2400" b="1" dirty="0"/>
              <a:t>Autor: Mgr. Jarmila Kočandrlová</a:t>
            </a:r>
          </a:p>
        </p:txBody>
      </p:sp>
    </p:spTree>
    <p:extLst>
      <p:ext uri="{BB962C8B-B14F-4D97-AF65-F5344CB8AC3E}">
        <p14:creationId xmlns:p14="http://schemas.microsoft.com/office/powerpoint/2010/main" val="27322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555" y="-280534"/>
            <a:ext cx="6624735" cy="7138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jkocandrlova\AppData\Local\Microsoft\Windows\Temporary Internet Files\Content.IE5\5SK9KL02\MC9002152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2425"/>
            <a:ext cx="1181477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BK9YGKAI\MC9002331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92" y="3380511"/>
            <a:ext cx="1495331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5E9D3HSI\MC9002331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2558" y="3861048"/>
            <a:ext cx="1339913" cy="186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BK9YGKAI\MC9002331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33841" y="986601"/>
            <a:ext cx="1495331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avel-Novak---Mravenci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09396" y="6248400"/>
            <a:ext cx="609600" cy="609600"/>
          </a:xfrm>
          <a:prstGeom prst="rect">
            <a:avLst/>
          </a:prstGeom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8638574" y="401721"/>
            <a:ext cx="444886" cy="574327"/>
          </a:xfrm>
          <a:prstGeom prst="actionButtonBackPrevio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094739" y="46244"/>
            <a:ext cx="1104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Tudy zpět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39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7341E-7 C 0.00347 -0.01526 0.01215 -0.01965 0.02274 -0.02428 C 0.03472 -0.02936 0.02396 -0.0259 0.03177 -0.03237 C 0.03611 -0.03584 0.04201 -0.03815 0.04687 -0.04046 C 0.05104 -0.04555 0.05521 -0.04809 0.06059 -0.0504 C 0.06649 -0.05595 0.07344 -0.05734 0.08021 -0.06058 C 0.08437 -0.06613 0.09114 -0.07029 0.09687 -0.0726 C 0.09844 -0.07399 0.09983 -0.07561 0.10139 -0.07676 C 0.10278 -0.07769 0.10469 -0.07769 0.10608 -0.07884 C 0.10816 -0.08046 0.10989 -0.08324 0.11198 -0.08486 C 0.12257 -0.09295 0.13489 -0.09665 0.14687 -0.09896 C 0.15486 -0.10266 0.16337 -0.1052 0.17118 -0.10913 C 0.17326 -0.11029 0.175 -0.11237 0.17726 -0.11306 C 0.18281 -0.11445 0.18837 -0.11445 0.19375 -0.11514 C 0.20434 -0.11376 0.2092 -0.11283 0.21805 -0.10913 C 0.22361 -0.10173 0.22621 -0.09341 0.23003 -0.08486 C 0.23212 -0.08069 0.2342 -0.07676 0.23628 -0.0726 C 0.24288 -0.05942 0.24566 -0.02728 0.24844 -0.01225 C 0.25052 -0.00139 0.25312 0.00671 0.25434 0.01803 C 0.2559 0.03006 0.25851 0.04069 0.26059 0.05249 C 0.26111 0.05572 0.26128 0.05919 0.26198 0.06243 C 0.26285 0.06659 0.2651 0.07468 0.2651 0.07491 C 0.26632 0.08717 0.2684 0.0985 0.26962 0.11098 C 0.27014 0.13688 0.26771 0.20809 0.27413 0.23607 C 0.27812 0.28277 0.27743 0.33133 0.28628 0.37734 C 0.28871 0.4185 0.28194 0.46381 0.2908 0.50243 C 0.29427 0.53364 0.2967 0.56809 0.30608 0.59723 C 0.30937 0.6074 0.31441 0.61734 0.31805 0.62751 C 0.32049 0.63422 0.33108 0.63815 0.33628 0.64162 C 0.35937 0.65711 0.38646 0.66197 0.41198 0.6659 C 0.44097 0.66451 0.4684 0.66335 0.49687 0.6578 C 0.50764 0.65272 0.4941 0.65896 0.50746 0.65364 C 0.51059 0.65249 0.51667 0.64971 0.51667 0.64994 C 0.52274 0.64416 0.53073 0.64069 0.53785 0.63769 C 0.5408 0.63491 0.54479 0.63353 0.54687 0.6296 C 0.54983 0.62358 0.55017 0.6222 0.55451 0.61734 C 0.57031 0.6 0.58177 0.58104 0.5908 0.55676 C 0.59427 0.54751 0.59427 0.53642 0.59687 0.52671 C 0.59774 0.52046 0.59948 0.51468 0.6 0.50844 C 0.60191 0.4837 0.59948 0.45364 0.61059 0.43168 C 0.61354 0.41064 0.61736 0.38312 0.62864 0.36717 C 0.63142 0.35676 0.63611 0.34728 0.63941 0.33688 C 0.64288 0.32601 0.64358 0.31376 0.64687 0.30266 C 0.64809 0.29225 0.64965 0.28254 0.65139 0.27237 C 0.65191 0.21665 0.65191 0.16069 0.65295 0.10497 C 0.65312 0.09526 0.65364 0.09595 0.65746 0.09064 C 0.66094 0.07746 0.66493 0.0652 0.66962 0.05249 C 0.67101 0.04855 0.6717 0.04439 0.67274 0.04023 C 0.67535 0.03006 0.68351 0.01549 0.68941 0.00809 C 0.69167 -0.00532 0.69427 -0.00046 0.70139 -0.00809 C 0.70312 -0.00994 0.70417 -0.01272 0.70608 -0.0141 C 0.70972 -0.01665 0.71441 -0.01595 0.71805 -0.01827 C 0.72465 -0.02266 0.73177 -0.02659 0.73785 -0.03237 C 0.73802 -0.03306 0.7408 -0.04347 0.7408 -0.04439 C 0.7408 -0.05595 0.74236 -0.0689 0.73785 -0.07884 C 0.73125 -0.09318 0.71441 -0.10012 0.70295 -0.10289 C 0.68125 -0.11746 0.65799 -0.12994 0.63472 -0.13919 C 0.6276 -0.1385 0.62066 -0.13827 0.61354 -0.13734 C 0.6066 -0.13642 0.60069 -0.1311 0.59392 -0.12925 C 0.58646 -0.11931 0.59601 -0.13087 0.58472 -0.12324 C 0.58142 -0.12116 0.57847 -0.11792 0.57552 -0.11514 C 0.5618 -0.10266 0.54687 -0.09688 0.5316 -0.08879 C 0.51649 -0.08069 0.50278 -0.07306 0.48628 -0.07075 C 0.47344 -0.06636 0.46163 -0.06289 0.44844 -0.06058 C 0.43507 -0.05457 0.42135 -0.05249 0.40746 -0.0504 C 0.37847 -0.03861 0.35 -0.0363 0.31962 -0.03445 C 0.3092 -0.0296 0.3217 -0.03491 0.30295 -0.03029 C 0.29479 -0.02821 0.28698 -0.02405 0.27864 -0.0222 C 0.27153 -0.0185 0.26337 -0.01272 0.25746 -0.00601 C 0.25017 0.00208 0.25608 -0.00139 0.24844 0.00185 C 0.23646 0.01827 0.22326 0.03121 0.20903 0.04439 C 0.19861 0.0541 0.18941 0.06751 0.17864 0.07653 C 0.17344 0.08763 0.17708 0.08092 0.16667 0.0948 C 0.16545 0.09642 0.16493 0.09919 0.16354 0.10081 C 0.15903 0.1059 0.15191 0.10867 0.14687 0.11283 C 0.14479 0.11468 0.14288 0.11699 0.1408 0.11907 C 0.13785 0.12185 0.13177 0.12717 0.13177 0.1274 C 0.12969 0.1311 0.12778 0.13526 0.12569 0.13919 C 0.12465 0.14127 0.12274 0.1452 0.12274 0.14543 C 0.12101 0.15445 0.11805 0.15977 0.11667 0.16948 C 0.11736 0.20046 0.11476 0.24162 0.13333 0.26636 C 0.14531 0.31838 0.23177 0.29225 0.24236 0.29249 C 0.25746 0.29665 0.27274 0.29965 0.28785 0.30474 C 0.30347 0.30405 0.3191 0.30428 0.33472 0.30266 C 0.35121 0.30104 0.36823 0.29318 0.38472 0.2904 C 0.39392 0.28671 0.40226 0.28416 0.41198 0.28254 C 0.44896 0.2659 0.41788 0.27838 0.50885 0.2763 C 0.53108 0.27329 0.55208 0.26312 0.57413 0.26035 C 0.5842 0.25572 0.59132 0.25549 0.60295 0.2541 C 0.63368 0.2548 0.66458 0.25503 0.69531 0.25618 C 0.71389 0.25688 0.73264 0.27491 0.75 0.28254 C 0.75382 0.28763 0.7566 0.29341 0.76059 0.2985 C 0.76354 0.31191 0.76614 0.32509 0.76805 0.33896 C 0.76753 0.35653 0.76736 0.37387 0.76667 0.39144 C 0.76649 0.39676 0.76597 0.40231 0.7651 0.40763 C 0.76441 0.41179 0.76198 0.41965 0.76198 0.41988 C 0.76146 0.42428 0.76128 0.43445 0.75903 0.43977 C 0.74983 0.46173 0.73628 0.4696 0.72118 0.48231 C 0.71632 0.48647 0.71319 0.49179 0.70746 0.49434 C 0.70052 0.50127 0.69757 0.50936 0.69236 0.51861 C 0.69184 0.52069 0.69149 0.52277 0.6908 0.52462 C 0.68993 0.52671 0.68854 0.52832 0.68785 0.53064 C 0.68559 0.5378 0.68437 0.54728 0.68333 0.55491 C 0.68385 0.56624 0.68368 0.58751 0.68628 0.60116 C 0.69028 0.62173 0.6875 0.60647 0.69236 0.61942 C 0.69444 0.6252 0.69549 0.63168 0.69687 0.63769 C 0.69809 0.64277 0.70121 0.64694 0.70295 0.65179 C 0.70503 0.66798 0.7066 0.68462 0.71059 0.70012 C 0.70989 0.71376 0.71302 0.72925 0.70746 0.74058 C 0.69774 0.76 0.67135 0.76254 0.65608 0.76462 C 0.64184 0.76393 0.6276 0.76416 0.61354 0.76277 C 0.60746 0.76208 0.59531 0.75861 0.59531 0.75884 C 0.58542 0.75422 0.57413 0.75283 0.56493 0.74659 C 0.55851 0.7422 0.55243 0.73688 0.54514 0.73434 C 0.52969 0.72879 0.51441 0.7274 0.49826 0.72439 C 0.48715 0.72231 0.47639 0.71815 0.46493 0.7163 C 0.46111 0.71445 0.45694 0.71399 0.45295 0.71214 C 0.45121 0.71121 0.45017 0.70913 0.44844 0.70821 C 0.44653 0.70705 0.44444 0.70682 0.44236 0.70613 C 0.43212 0.69711 0.44496 0.70728 0.42864 0.70012 C 0.42691 0.69942 0.42569 0.69711 0.42396 0.69618 C 0.41267 0.68925 0.4033 0.68578 0.3908 0.68393 C 0.37951 0.68046 0.36892 0.67607 0.35746 0.67399 C 0.33472 0.67468 0.31198 0.67399 0.28941 0.67584 C 0.28038 0.67653 0.27326 0.68671 0.2651 0.68994 C 0.25469 0.69919 0.25955 0.69642 0.25139 0.70012 C 0.24236 0.71283 0.22292 0.71052 0.21042 0.7163 C 0.19201 0.71353 0.18993 0.71075 0.17569 0.69803 C 0.16892 0.69179 0.1625 0.69017 0.15746 0.68 C 0.15069 0.66636 0.14757 0.6511 0.14392 0.63561 C 0.14271 0.62428 0.14062 0.61595 0.13785 0.60532 C 0.1368 0.5926 0.13507 0.5815 0.13333 0.56902 C 0.13385 0.55561 0.13385 0.54197 0.13472 0.52855 C 0.13524 0.51931 0.14219 0.50983 0.14687 0.50451 C 0.15364 0.49688 0.15781 0.48717 0.16059 0.47607 C 0.16042 0.4726 0.16024 0.4504 0.15746 0.44185 C 0.15503 0.43422 0.15174 0.42451 0.14844 0.41757 C 0.14583 0.41202 0.14132 0.40832 0.13785 0.40347 C 0.13524 0.4 0.13437 0.39491 0.13177 0.39144 C 0.13073 0.39006 0.12969 0.38867 0.12864 0.38728 C 0.12344 0.37318 0.11493 0.36162 0.11059 0.34705 C 0.1066 0.33341 0.10278 0.31052 0.09531 0.30058 C 0.09201 0.28208 0.08941 0.2622 0.08472 0.24416 C 0.08246 0.22451 0.08055 0.20231 0.07569 0.18358 C 0.07691 0.15861 0.07917 0.1348 0.08472 0.11098 C 0.0842 0.1015 0.08611 0.09133 0.08333 0.08277 C 0.08281 0.08139 0.06163 0.07376 0.05903 0.0726 C 0.04427 0.06682 0.02882 0.06844 0.01354 0.06844 " pathEditMode="relative" rAng="0" ptsTypes="fffffffffffffffffffffffffffffffffffffffffffffffffffffffffffffffffffffffffffffffffffffffffffffffffffffffffffffffffffffffffffffffffffffffffffffffffffA">
                                      <p:cBhvr>
                                        <p:cTn id="25" dur="102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03" y="3126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8.51852E-6 C -0.01095 -0.01458 -5.55556E-6 0.00186 -0.00609 -0.01226 C -0.00799 -0.01666 -0.0106 -0.01712 -0.01355 -0.02036 C -0.01668 -0.02361 -0.01737 -0.02569 -0.01963 -0.03032 C -0.02067 -0.05231 -0.01859 -0.07847 -0.03178 -0.0949 C -0.03282 -0.0993 -0.03543 -0.10254 -0.03629 -0.10717 C -0.03786 -0.11504 -0.03525 -0.12546 -0.03942 -0.13148 C -0.04046 -0.13286 -0.0415 -0.13402 -0.04237 -0.13541 C -0.04341 -0.13726 -0.04376 -0.1405 -0.04532 -0.14166 C -0.05279 -0.14768 -0.06338 -0.14698 -0.07119 -0.15138 C -0.07657 -0.15439 -0.08074 -0.16111 -0.08629 -0.16365 C -0.09081 -0.16597 -0.0915 -0.16573 -0.09532 -0.16967 C -0.10018 -0.17523 -0.10313 -0.18217 -0.10747 -0.18796 C -0.11112 -0.20231 -0.10591 -0.18495 -0.11355 -0.20023 C -0.11442 -0.20185 -0.11424 -0.20416 -0.11511 -0.20601 C -0.11633 -0.20925 -0.11806 -0.21134 -0.11963 -0.21411 C -0.12154 -0.22129 -0.12327 -0.22708 -0.12727 -0.23263 C -0.13091 -0.25925 -0.1257 -0.22708 -0.13178 -0.25069 C -0.13438 -0.26018 -0.13438 -0.26805 -0.13786 -0.27708 C -0.14289 -0.30856 -0.13647 -0.33587 -0.13334 -0.36597 C -0.13282 -0.37175 -0.13247 -0.37777 -0.13178 -0.38379 C -0.13091 -0.3905 -0.12865 -0.40416 -0.12865 -0.40416 C -0.12918 -0.43217 -0.12935 -0.46064 -0.13022 -0.48888 C -0.13161 -0.52314 -0.1606 -0.52661 -0.18022 -0.53124 C -0.18334 -0.53194 -0.18612 -0.53495 -0.18942 -0.53541 C -0.19341 -0.53611 -0.1974 -0.53657 -0.2014 -0.53726 C -0.20487 -0.53657 -0.20869 -0.53726 -0.21199 -0.53541 C -0.21338 -0.53448 -0.22049 -0.52013 -0.22275 -0.51736 C -0.23039 -0.49629 -0.22449 -0.51527 -0.22727 -0.46874 C -0.22796 -0.45833 -0.2323 -0.44884 -0.23629 -0.44027 C -0.24029 -0.42106 -0.2422 -0.40555 -0.23803 -0.38379 C -0.23664 -0.37731 -0.22865 -0.36759 -0.22865 -0.36759 C -0.22553 -0.35439 -0.21598 -0.34606 -0.20747 -0.33935 C -0.19411 -0.32893 -0.18907 -0.32129 -0.17414 -0.31712 C -0.16563 -0.30972 -0.16025 -0.30578 -0.15001 -0.303 C -0.13786 -0.29513 -0.12484 -0.29351 -0.11199 -0.28888 C -0.08473 -0.28958 -0.05747 -0.28981 -0.03022 -0.29097 C -0.02206 -0.29166 -0.01251 -0.29953 -0.00452 -0.303 C 0.00607 -0.30763 0.01648 -0.31064 0.02586 -0.31921 C 0.03124 -0.33032 0.04148 -0.33402 0.04704 -0.3456 C 0.05433 -0.36041 0.06336 -0.37523 0.07273 -0.38796 C 0.07447 -0.39467 0.07638 -0.3993 0.08037 -0.40416 C 0.08315 -0.41805 0.08766 -0.43148 0.09253 -0.44444 C 0.0953 -0.45208 0.09635 -0.46111 0.0986 -0.46874 C 0.09808 -0.47499 0.09773 -0.48101 0.09704 -0.4868 C 0.0953 -0.50023 0.08402 -0.50532 0.07586 -0.50902 C 0.04409 -0.50833 0.01214 -0.5081 -0.01963 -0.50694 C -0.02518 -0.50671 -0.03109 -0.50185 -0.03473 -0.49698 C -0.0382 -0.49236 -0.04185 -0.48749 -0.04532 -0.4831 C -0.04636 -0.48148 -0.04845 -0.47893 -0.04845 -0.47893 C -0.05192 -0.46898 -0.05522 -0.45879 -0.05747 -0.44837 C -0.06095 -0.41226 -0.06806 -0.37129 -0.08178 -0.33935 C -0.08595 -0.32962 -0.09324 -0.32198 -0.09845 -0.31319 C -0.10435 -0.303 -0.10713 -0.29236 -0.11511 -0.28495 C -0.11997 -0.27152 -0.13004 -0.25786 -0.14081 -0.25254 C -0.14775 -0.24351 -0.1573 -0.23958 -0.16668 -0.23634 C -0.17518 -0.23703 -0.18386 -0.23726 -0.19237 -0.23842 C -0.2014 -0.23958 -0.21095 -0.24745 -0.21963 -0.25069 C -0.22796 -0.26157 -0.2389 -0.26944 -0.24845 -0.2787 C -0.25556 -0.28564 -0.26216 -0.29444 -0.2698 -0.30115 C -0.27345 -0.30833 -0.27796 -0.31411 -0.28178 -0.32129 C -0.28352 -0.32453 -0.28508 -0.32777 -0.28629 -0.33124 C -0.28699 -0.33333 -0.28699 -0.33541 -0.28786 -0.33749 C -0.29133 -0.3449 -0.29602 -0.35277 -0.30001 -0.35948 C -0.30053 -0.3618 -0.30105 -0.36365 -0.3014 -0.36597 C -0.30209 -0.3699 -0.30227 -0.37407 -0.30313 -0.37777 C -0.30383 -0.38194 -0.30609 -0.38981 -0.30609 -0.38981 C -0.30782 -0.44259 -0.31025 -0.52546 -0.3606 -0.53541 C -0.36511 -0.53726 -0.37414 -0.54143 -0.37414 -0.54143 C -0.43091 -0.53911 -0.41494 -0.5493 -0.44237 -0.52523 C -0.45227 -0.503 -0.4481 -0.51157 -0.45452 -0.49907 C -0.45799 -0.48101 -0.46268 -0.46319 -0.46511 -0.44444 C -0.46407 -0.41689 -0.46216 -0.35509 -0.44532 -0.33356 C -0.44202 -0.32175 -0.43716 -0.31296 -0.43178 -0.303 C -0.43074 -0.30115 -0.43039 -0.29768 -0.42865 -0.29698 C -0.4198 -0.29305 -0.42848 -0.29745 -0.41668 -0.28888 C -0.41268 -0.28611 -0.40852 -0.28379 -0.40452 -0.28078 C -0.40001 -0.27777 -0.38942 -0.27708 -0.38942 -0.27708 C -0.36806 -0.27777 -0.34758 -0.26411 -0.34081 -0.29097 C -0.3415 -0.30254 -0.34185 -0.32106 -0.34532 -0.33356 C -0.34602 -0.33587 -0.34758 -0.33749 -0.34845 -0.33935 C -0.35418 -0.35462 -0.3573 -0.37222 -0.36511 -0.38587 C -0.37206 -0.39814 -0.38109 -0.41134 -0.38942 -0.42222 C -0.39306 -0.4324 -0.39706 -0.43541 -0.40452 -0.44027 C -0.41459 -0.45416 -0.42727 -0.46249 -0.44081 -0.46874 C -0.4639 -0.46712 -0.47206 -0.46689 -0.49098 -0.45648 C -0.504 -0.43981 -0.48265 -0.4655 -0.49862 -0.45046 C -0.50088 -0.44814 -0.50227 -0.4449 -0.50452 -0.44236 C -0.50591 -0.44073 -0.50765 -0.43981 -0.50904 -0.43842 C -0.51494 -0.42615 -0.52067 -0.41851 -0.52414 -0.40416 C -0.52605 -0.39629 -0.52865 -0.37986 -0.52865 -0.37986 C -0.52727 -0.34768 -0.52466 -0.32731 -0.51355 -0.29907 C -0.50817 -0.26458 -0.47779 -0.23124 -0.45296 -0.22453 C -0.44115 -0.22106 -0.42883 -0.22152 -0.41668 -0.22013 C -0.41234 -0.22615 -0.41095 -0.23286 -0.40904 -0.24027 C -0.41077 -0.25277 -0.41234 -0.26527 -0.41668 -0.27708 C -0.43109 -0.31504 -0.46129 -0.32893 -0.48942 -0.34166 C -0.51477 -0.34027 -0.52275 -0.3405 -0.54237 -0.33541 C -0.54845 -0.33124 -0.55452 -0.33078 -0.5606 -0.32731 C -0.56772 -0.32314 -0.57466 -0.31782 -0.58178 -0.31319 C -0.58855 -0.29884 -0.57987 -0.31481 -0.59081 -0.303 C -0.5922 -0.30161 -0.59254 -0.29861 -0.59393 -0.29698 C -0.59567 -0.29513 -0.59793 -0.29421 -0.60001 -0.29305 C -0.60105 -0.29073 -0.60174 -0.28865 -0.60296 -0.2868 C -0.60435 -0.28495 -0.60626 -0.28333 -0.60747 -0.28078 C -0.61754 -0.26226 -0.60348 -0.28217 -0.61511 -0.26689 C -0.61789 -0.25601 -0.62362 -0.24837 -0.62727 -0.23842 C -0.63577 -0.2155 -0.64289 -0.19097 -0.6514 -0.16782 C -0.65244 -0.15972 -0.65348 -0.15161 -0.65452 -0.14351 C -0.65504 -0.13958 -0.65609 -0.13148 -0.65609 -0.13148 C -0.65504 -0.11828 -0.65522 -0.10972 -0.65001 -0.0993 C -0.64671 -0.08217 -0.65122 -0.09861 -0.64393 -0.0868 C -0.63751 -0.07685 -0.63421 -0.06481 -0.62414 -0.06087 C -0.6172 -0.05416 -0.61268 -0.0537 -0.60452 -0.05046 C -0.58074 -0.0412 -0.55799 -0.03101 -0.53334 -0.02615 C -0.51702 -0.028 -0.51459 -0.02314 -0.5106 -0.04027 C -0.51181 -0.05323 -0.51251 -0.06759 -0.51806 -0.0787 C -0.52779 -0.09837 -0.52188 -0.08726 -0.53629 -0.11111 C -0.54671 -0.12847 -0.57709 -0.14236 -0.59237 -0.14976 C -0.60435 -0.15532 -0.61494 -0.16411 -0.62727 -0.16782 C -0.63386 -0.16944 -0.64688 -0.17384 -0.64688 -0.17384 C -0.66303 -0.17314 -0.68334 -0.17962 -0.69688 -0.16365 C -0.70365 -0.15555 -0.70609 -0.15347 -0.70904 -0.14351 C -0.71025 -0.13981 -0.71199 -0.13148 -0.71199 -0.13148 C -0.71147 -0.11458 -0.71147 -0.09791 -0.7106 -0.08078 C -0.7099 -0.06666 -0.70365 -0.05578 -0.7014 -0.04236 C -0.69949 -0.03148 -0.69584 -0.01411 -0.69081 -0.00601 C -0.68247 0.00718 -0.66737 0.01158 -0.65609 0.01829 C -0.64046 0.02755 -0.62883 0.03959 -0.61199 0.04237 C -0.60626 0.04514 -0.60279 0.04468 -0.60001 0.03635 C -0.59862 0.03241 -0.59688 0.02431 -0.59688 0.02431 C -0.5974 0.02014 -0.59723 0.01575 -0.59845 0.01204 C -0.60174 0.00232 -0.61303 -0.00185 -0.61963 -0.00601 C -0.64897 -0.0037 -0.65713 -0.0037 -0.67865 0.01829 C -0.68143 0.02107 -0.69081 0.04237 -0.69081 0.04237 C -0.69185 0.04445 -0.69393 0.04862 -0.69393 0.04862 C -0.69532 0.05672 -0.6981 0.05903 -0.70001 0.06667 C -0.70105 0.07616 -0.70157 0.08565 -0.70296 0.09491 C -0.70383 0.10047 -0.70609 0.11112 -0.70609 0.11112 C -0.70574 0.12431 -0.70765 0.16482 -0.70296 0.18797 C -0.69949 0.20533 -0.6922 0.22038 -0.68629 0.23612 C -0.67223 0.27385 -0.65626 0.30371 -0.62727 0.32292 C -0.60591 0.33751 -0.58456 0.34561 -0.56199 0.35556 C -0.55661 0.35764 -0.55088 0.35857 -0.54532 0.3595 C -0.53872 0.36089 -0.5257 0.36366 -0.5257 0.36366 C -0.50626 0.36274 -0.48629 0.36366 -0.46668 0.36135 C -0.45626 0.36042 -0.44549 0.347 -0.43786 0.33913 C -0.41372 0.31436 -0.40331 0.27987 -0.39393 0.24237 C -0.38543 0.20764 -0.37813 0.17339 -0.37414 0.13751 C -0.3757 0.11112 -0.37657 0.08473 -0.37865 0.05857 C -0.38056 0.03473 -0.39202 0.01343 -0.4014 -0.00601 C -0.41963 -0.04374 -0.38543 0.0176 -0.41668 -0.03657 C -0.42536 -0.05138 -0.44671 -0.05486 -0.45904 -0.05648 C -0.46511 -0.05578 -0.47136 -0.05624 -0.47727 -0.05462 C -0.479 -0.05416 -0.48022 -0.05185 -0.48178 -0.05046 C -0.48924 -0.0456 -0.48352 -0.05231 -0.49098 -0.04467 C -0.49515 -0.03981 -0.49654 -0.03472 -0.5014 -0.03032 C -0.5047 -0.02175 -0.50678 -0.01481 -0.50904 -0.00601 C -0.50886 -0.00092 -0.50938 0.02755 -0.50626 0.04052 C -0.49914 0.06876 -0.48126 0.09769 -0.46511 0.11714 C -0.45747 0.12616 -0.43699 0.14422 -0.42727 0.14723 C -0.42136 0.14954 -0.40904 0.15139 -0.40904 0.15139 C -0.35383 0.14422 -0.28959 0.1301 -0.24393 0.08473 C -0.23751 0.0676 -0.22761 0.05348 -0.22119 0.03635 C -0.20921 0.0044 -0.1974 -0.02754 -0.18786 -0.06087 C -0.18334 -0.09513 -0.18647 -0.14236 -0.20018 -0.17384 C -0.20365 -0.18217 -0.20296 -0.18657 -0.20921 -0.19212 C -0.21338 -0.20902 -0.23074 -0.21458 -0.24254 -0.21828 C -0.27431 -0.21643 -0.26859 -0.21736 -0.29237 -0.20601 C -0.30313 -0.19536 -0.31494 -0.18472 -0.32275 -0.16967 C -0.32918 -0.15763 -0.33109 -0.14398 -0.33942 -0.13356 C -0.34098 -0.12777 -0.34376 -0.12291 -0.34532 -0.11736 C -0.34619 -0.11411 -0.34584 -0.11018 -0.34688 -0.10717 C -0.34845 -0.10254 -0.35296 -0.0949 -0.35296 -0.0949 C -0.35452 -0.08749 -0.35591 -0.08009 -0.35747 -0.07268 C -0.35799 -0.0699 -0.35973 -0.06759 -0.3606 -0.06458 C -0.36129 -0.06273 -0.36164 -0.06087 -0.36199 -0.05856 C -0.36529 -0.03888 -0.36181 -0.0537 -0.36511 -0.04027 C -0.36668 -0.02476 -0.36859 -0.00995 -0.36963 0.00579 C -0.36893 0.02732 -0.37067 0.05371 -0.36355 0.07477 C -0.35244 0.10764 -0.33525 0.1338 -0.31668 0.1595 C -0.31477 0.16227 -0.31147 0.16204 -0.30904 0.16343 C -0.30383 0.16714 -0.29914 0.17153 -0.29411 0.1757 C -0.27657 0.18959 -0.25365 0.20278 -0.23352 0.20811 C -0.20296 0.21575 -0.17188 0.21135 -0.14081 0.21181 C -0.12727 0.21528 -0.11338 0.21575 -0.10001 0.20996 C -0.09567 0.20626 -0.09098 0.20325 -0.08629 0.20001 C -0.08213 0.19677 -0.07692 0.19677 -0.07275 0.19376 C -0.06963 0.19144 -0.06668 0.18866 -0.06355 0.18565 C -0.06199 0.18427 -0.05904 0.18195 -0.05904 0.18195 C -0.05626 0.17107 -0.04845 0.16135 -0.04237 0.15348 C -0.03977 0.15001 -0.03664 0.14723 -0.03473 0.14329 C -0.03265 0.13913 -0.03178 0.1338 -0.02865 0.13102 C -0.02293 0.12616 -0.01841 0.11968 -0.01355 0.11297 C -0.01251 0.11181 -0.01147 0.11042 -0.0106 0.10903 C -0.00938 0.10626 -0.00886 0.10325 -0.00747 0.10093 C -0.00591 0.09815 0.00155 0.09422 0.00312 0.09283 C 0.00555 0.08959 0.00763 0.08519 0.01058 0.08288 C 0.01371 0.0801 0.01978 0.07477 0.01978 0.07477 C 0.02482 0.06436 0.03332 0.05903 0.04096 0.05255 C 0.04253 0.05093 0.04426 0.05001 0.04548 0.04862 C 0.04652 0.04723 0.0486 0.04445 0.0486 0.04445 L 0.05312 0.03427 " pathEditMode="relative" ptsTypes="fffffffffffffffffffffffffffffffffffffffffffffffffffffffffffffffffffffffffffffffffffffffffffffffffffffffffffffffffffffffffffffffffffffffffffffffffffffffffffffffffffffffffffffffffffffffffffffffffffffffffAA">
                                      <p:cBhvr>
                                        <p:cTn id="27" dur="1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-0.04647 C 0.00833 -0.04717 0.0184 -0.0467 0.02847 -0.04832 C 0.03021 -0.04855 0.03125 -0.05202 0.03298 -0.05248 C 0.04288 -0.05549 0.05295 -0.05618 0.06337 -0.0585 C 0.06909 -0.0622 0.07396 -0.06451 0.07986 -0.06659 C 0.08628 -0.07214 0.09271 -0.07121 0.09965 -0.07468 C 0.11545 -0.08254 0.13003 -0.09364 0.14219 -0.1089 C 0.14323 -0.11329 0.14653 -0.11653 0.1467 -0.12116 C 0.14844 -0.15468 0.125 -0.1822 0.10573 -0.19792 C 0.0993 -0.20324 0.08646 -0.21734 0.07847 -0.21803 C 0.05434 -0.21988 0.03003 -0.21942 0.00573 -0.22011 C -0.00243 -0.22381 -0.01025 -0.22867 -0.01841 -0.23237 C -0.02188 -0.23907 -0.03056 -0.2504 -0.03056 -0.25017 C -0.03281 -0.25919 -0.03594 -0.26613 -0.0382 -0.27468 C -0.03646 -0.30913 -0.04271 -0.31237 -0.01997 -0.3089 C -0.00729 -0.30081 -0.02118 -0.3089 -0.00486 -0.30289 C -0.00469 -0.30266 0.00521 -0.29757 0.00729 -0.29688 C 0.01423 -0.2948 0.02135 -0.29295 0.02847 -0.29087 C 0.0342 -0.28694 0.03975 -0.28532 0.04514 -0.28069 C 0.06337 -0.28254 0.07413 -0.28162 0.08437 -0.30289 C 0.08628 -0.31214 0.08906 -0.3311 0.08906 -0.33087 C 0.08854 -0.34127 0.08871 -0.35168 0.08767 -0.36162 C 0.08732 -0.36532 0.08594 -0.36855 0.08437 -0.37179 C 0.08281 -0.37595 0.07847 -0.38381 0.07847 -0.38358 C 0.07205 -0.4111 0.03941 -0.4215 0.021 -0.42428 C -0.0165 -0.4222 -0.00538 -0.42474 -0.02604 -0.41618 C -0.03629 -0.4067 -0.04514 -0.41087 -0.05781 -0.41202 C -0.06129 -0.41873 -0.06198 -0.42474 -0.06389 -0.43237 C -0.0632 -0.45225 -0.06476 -0.47977 -0.05938 -0.50081 C -0.05087 -0.53387 -0.02969 -0.55722 -0.00486 -0.56578 C 0.00729 -0.56393 0.0118 -0.56116 0.02239 -0.55561 C 0.03194 -0.54266 0.0467 -0.53757 0.05885 -0.5311 C 0.08333 -0.51815 0.11007 -0.51121 0.13611 -0.50682 C 0.20729 -0.47769 0.28854 -0.49272 0.3618 -0.51306 C 0.37274 -0.52023 0.38646 -0.51954 0.39653 -0.52902 C 0.4026 -0.53457 0.40816 -0.54035 0.41337 -0.54728 C 0.41475 -0.55607 0.41632 -0.56069 0.41337 -0.56971 C 0.41094 -0.57688 0.4085 -0.57503 0.40434 -0.5778 C 0.3908 -0.58659 0.37673 -0.59283 0.3618 -0.59584 C 0.34409 -0.60578 0.32725 -0.60139 0.30885 -0.59792 C 0.30191 -0.5889 0.29948 -0.58497 0.29514 -0.57364 C 0.29566 -0.56555 0.29548 -0.55746 0.2967 -0.54936 C 0.29878 -0.53503 0.32691 -0.52809 0.33455 -0.52509 C 0.33923 -0.52324 0.34375 -0.52116 0.34826 -0.51907 C 0.42031 -0.51977 0.49271 -0.52 0.56493 -0.52116 C 0.57725 -0.52139 0.58941 -0.52925 0.60104 -0.53318 C 0.61441 -0.5378 0.63073 -0.53919 0.64375 -0.5452 C 0.65486 -0.55029 0.6658 -0.55653 0.67708 -0.56162 C 0.6875 -0.57133 0.67448 -0.56046 0.68906 -0.56763 C 0.69409 -0.57017 0.69896 -0.57526 0.70434 -0.5778 C 0.71597 -0.58312 0.72847 -0.58613 0.74062 -0.58798 C 0.75312 -0.59306 0.76562 -0.59584 0.77847 -0.59792 C 0.82361 -0.59491 0.80347 -0.6074 0.81493 -0.5778 C 0.8158 -0.56763 0.82014 -0.54936 0.81632 -0.53919 C 0.81076 -0.52439 0.79913 -0.5267 0.78906 -0.523 C 0.77048 -0.51607 0.75364 -0.51144 0.73455 -0.5089 C 0.72552 -0.50589 0.71632 -0.50266 0.70729 -0.49896 C 0.70225 -0.47907 0.70416 -0.45618 0.71493 -0.44023 C 0.71562 -0.43931 0.72448 -0.42589 0.72847 -0.42428 C 0.75052 -0.41526 0.7743 -0.41156 0.7967 -0.40393 C 0.8026 -0.39607 0.80955 -0.38798 0.81337 -0.3778 C 0.81597 -0.3711 0.81736 -0.36254 0.81944 -0.35561 C 0.81892 -0.34867 0.81944 -0.34173 0.81788 -0.33526 C 0.81493 -0.32254 0.80694 -0.31792 0.79965 -0.31098 C 0.79288 -0.30451 0.78732 -0.29595 0.78003 -0.29087 C 0.77621 -0.28832 0.76962 -0.28393 0.76632 -0.28069 C 0.7592 -0.27376 0.75312 -0.26705 0.7467 -0.2585 C 0.74514 -0.25642 0.74219 -0.25248 0.74219 -0.25225 C 0.73854 -0.23838 0.73889 -0.22266 0.74514 -0.21017 C 0.74757 -0.19769 0.75191 -0.18959 0.75729 -0.17988 C 0.76076 -0.17387 0.76146 -0.16925 0.76493 -0.1637 C 0.771 -0.15445 0.77916 -0.14659 0.78611 -0.13919 C 0.80191 -0.12231 0.77951 -0.13826 0.7967 -0.12717 C 0.80121 -0.11792 0.80399 -0.11769 0.80885 -0.10682 C 0.81267 -0.0874 0.81284 -0.08139 0.80885 -0.05642 C 0.80833 -0.05341 0.80017 -0.04879 0.79965 -0.04832 C 0.78941 -0.04046 0.79479 -0.04324 0.78298 -0.0363 C 0.76146 -0.02358 0.73646 -0.01734 0.71337 -0.01202 C 0.69965 -0.00277 0.70503 -0.00717 0.6967 -9.82659E-7 C 0.68871 0.01619 0.69757 0.04046 0.70278 0.05665 C 0.71493 0.09387 0.73021 0.13341 0.75278 0.16162 C 0.7559 0.17341 0.75208 0.16254 0.75885 0.17179 C 0.76094 0.17457 0.76458 0.1822 0.76632 0.1859 C 0.76927 0.20139 0.77291 0.20925 0.76788 0.22821 C 0.76649 0.23353 0.76198 0.2363 0.75885 0.24046 C 0.7467 0.25688 0.72969 0.26543 0.71337 0.27098 C 0.71215 0.27098 0.67604 0.26913 0.66788 0.26682 C 0.66545 0.26613 0.65937 0.26104 0.65729 0.25873 C 0.65469 0.25572 0.64965 0.24856 0.64965 0.24879 C 0.64236 0.2289 0.63229 0.21318 0.61614 0.20601 C 0.61284 0.20647 0.59496 0.20786 0.58906 0.21017 C 0.57621 0.21526 0.58889 0.21295 0.57847 0.21619 C 0.56788 0.21942 0.55712 0.22335 0.5467 0.22636 C 0.53524 0.23376 0.53264 0.23838 0.5283 0.2548 C 0.52899 0.2622 0.52899 0.2696 0.53003 0.277 C 0.53524 0.31422 0.57361 0.31607 0.59496 0.31931 C 0.61441 0.31884 0.68055 0.34913 0.68767 0.30312 C 0.68559 0.26266 0.68767 0.28278 0.68159 0.24231 C 0.68021 0.2326 0.67448 0.22243 0.671 0.21411 C 0.65538 0.17619 0.63142 0.14705 0.59826 0.13942 C 0.58489 0.13249 0.57083 0.13156 0.55712 0.12532 C 0.5467 0.12671 0.53611 0.12717 0.52552 0.12948 C 0.52326 0.12994 0.52153 0.13249 0.51927 0.13341 C 0.51284 0.13619 0.50486 0.1378 0.49809 0.13942 C 0.49305 0.14405 0.48802 0.1452 0.48298 0.1496 C 0.47309 0.15792 0.46753 0.16902 0.4618 0.18197 C 0.46024 0.19353 0.4559 0.20671 0.46024 0.21827 C 0.46128 0.22058 0.46423 0.21942 0.46632 0.22012 C 0.48698 0.2185 0.49305 0.21711 0.51041 0.21017 C 0.51753 0.17965 0.51614 0.18937 0.49219 0.1274 C 0.46493 0.05734 0.41198 0.03445 0.35885 0.0222 C 0.34062 0.02289 0.32239 0.02243 0.30434 0.02428 C 0.30156 0.02451 0.2993 0.02728 0.2967 0.02821 C 0.27673 0.03607 0.25972 0.05156 0.24219 0.06682 C 0.23819 0.07029 0.23541 0.07538 0.23159 0.07884 C 0.22795 0.08809 0.22361 0.09526 0.221 0.1052 C 0.21944 0.10913 0.21788 0.11723 0.21788 0.11746 C 0.2184 0.12925 0.21805 0.1415 0.21909 0.15353 C 0.22239 0.17942 0.23941 0.2 0.25729 0.20809 C 0.27656 0.20671 0.29305 0.20278 0.3118 0.2 C 0.32118 0.18197 0.31666 0.15746 0.30885 0.13942 C 0.30469 0.12971 0.30121 0.11884 0.29514 0.11121 C 0.27448 0.08578 0.24809 0.07653 0.221 0.07098 C 0.20833 0.07168 0.19531 0.07121 0.18298 0.07283 C 0.16719 0.07491 0.16198 0.07884 0.14965 0.08694 C 0.13784 0.0948 0.12552 0.09965 0.11788 0.11538 C 0.11024 0.1311 0.10503 0.14775 0.09826 0.1637 C 0.09635 0.16809 0.09566 0.17341 0.09375 0.1778 C 0.09149 0.18289 0.08611 0.19191 0.08611 0.19214 C 0.08055 0.21341 0.06927 0.2326 0.05729 0.24856 C 0.05503 0.25156 0.04514 0.25387 0.04219 0.2548 C 0.02413 0.25364 0.0118 0.25179 -0.00486 0.24856 C -0.00886 0.24601 -0.0132 0.24393 -0.01702 0.24046 C -0.01997 0.23769 -0.02604 0.23237 -0.02604 0.2326 C -0.02795 0.2252 -0.03663 0.21411 -0.03663 0.21434 C -0.03837 0.20763 -0.04097 0.20254 -0.04271 0.19607 C -0.0415 0.1778 -0.04531 0.16717 -0.03212 0.17179 C -0.02361 0.18243 -0.02466 0.19538 -0.01997 0.20809 C -0.01684 0.21665 -0.01719 0.21226 -0.01233 0.22012 C -0.01111 0.22197 -0.01077 0.22474 -0.00938 0.22636 C -0.00712 0.22913 -0.00347 0.2289 -0.00035 0.23029 C 0.01475 0.22844 0.01528 0.22937 0.02552 0.22012 C 0.02969 0.21642 0.03767 0.20809 0.03767 0.20832 C 0.03923 0.20463 0.04028 0.20093 0.04219 0.19792 C 0.04392 0.19538 0.0467 0.19445 0.04791 0.19191 C 0.0493 0.19029 0.04878 0.18775 0.04965 0.1859 C 0.05208 0.18035 0.05521 0.17619 0.05885 0.17179 C 0.06267 0.15145 0.07205 0.13457 0.07691 0.11538 C 0.0835 0.08994 0.08715 0.06451 0.09219 0.03838 C 0.09166 0.0215 0.09149 -0.04023 0.08159 -0.06058 C 0.07899 -0.07746 0.07482 -0.07584 0.06632 -0.0867 C 0.06857 -0.09526 0.07951 -0.10173 0.08611 -0.10497 C 0.10017 -0.11191 0.15104 -0.13272 0.15885 -0.13526 C 0.16788 -0.13826 0.24045 -0.16139 0.25434 -0.16971 C 0.27812 -0.18405 0.29913 -0.20069 0.32239 -0.21618 C 0.33159 -0.2222 0.34305 -0.23283 0.35278 -0.2363 C 0.37534 -0.24439 0.39757 -0.25133 0.421 -0.25457 C 0.50955 -0.25364 0.575 -0.27052 0.65121 -0.24439 C 0.66371 -0.23329 0.65677 -0.23699 0.67239 -0.23422 C 0.68194 -0.22936 0.69132 -0.22566 0.70121 -0.2222 C 0.70659 -0.21503 0.71389 -0.21341 0.71944 -0.20601 C 0.72239 -0.19468 0.72205 -0.16162 0.71493 -0.15144 C 0.71232 -0.14127 0.70677 -0.13734 0.70121 -0.1311 C 0.68437 -0.11214 0.66232 -0.10405 0.64062 -0.10081 C 0.61076 -0.1022 0.5809 -0.10266 0.55104 -0.10497 C 0.53871 -0.10589 0.53698 -0.11075 0.52552 -0.11491 C 0.49253 -0.12717 0.45659 -0.14058 0.42239 -0.1452 C 0.36857 -0.16416 0.23021 -0.14474 0.16041 -0.14335 C 0.14757 -0.13896 0.13403 -0.13873 0.121 -0.13711 C 0.09844 -0.12809 0.07448 -0.12092 0.05121 -0.11699 C 0.04305 -0.11168 0.03594 -0.10543 0.02847 -0.09896 C 0.02656 -0.09734 0.0243 -0.09642 0.02239 -0.0948 C 0.01927 -0.09225 0.01337 -0.0867 0.01337 -0.08647 C 0.00972 -0.07931 0.00677 -0.07168 0.00278 -0.06451 C 0.00017 -0.05457 0.00173 -0.06058 -0.00174 -0.04647 Z " pathEditMode="relative" rAng="0" ptsTypes="fffffffffffffffffffffffffffffffffffffffffffffffffffffffffffffffffffffffffffffffffffffffffffffffffffffffffffffffffffffffffffffffffffffffffffffffffffffffffffffffffffffffffffffff">
                                      <p:cBhvr>
                                        <p:cTn id="29" dur="112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08" y="-8277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20996 C -0.00607 0.19236 -0.01962 0.18912 -0.02882 0.17755 C -0.04201 0.16088 -0.05521 0.14561 -0.06979 0.13102 C -0.07708 0.12361 -0.08385 0.11482 -0.09253 0.11088 C -0.09462 0.1088 -0.09635 0.10649 -0.09861 0.10486 C -0.1 0.10371 -0.10173 0.10394 -0.10312 0.10278 C -0.11059 0.09607 -0.12014 0.0838 -0.12743 0.07662 C -0.13021 0.07385 -0.13194 0.06899 -0.13489 0.06644 C -0.14184 0.06042 -0.15 0.05162 -0.15764 0.04838 C -0.17066 0.03704 -0.18802 0.02524 -0.20312 0.02014 C -0.20573 0.01806 -0.20798 0.01574 -0.21076 0.01412 C -0.21267 0.01297 -0.21493 0.01343 -0.21666 0.01227 C -0.21805 0.01135 -0.21857 0.00926 -0.21979 0.00811 C -0.22517 0.00301 -0.23715 -0.00949 -0.24253 -0.01203 C -0.25225 -0.02569 -0.26406 -0.03287 -0.27604 -0.04236 C -0.28906 -0.05277 -0.28003 -0.04884 -0.29114 -0.05254 C -0.29705 -0.06412 -0.30694 -0.06736 -0.31666 -0.0706 C -0.3217 -0.07222 -0.32569 -0.07639 -0.33038 -0.0787 C -0.33437 -0.06782 -0.33541 -0.05509 -0.33941 -0.04444 C -0.34479 -0.03009 -0.35 -0.01504 -0.35469 -3.7037E-6 C -0.35642 0.02385 -0.3618 0.04537 -0.36545 0.06852 C -0.3658 0.10209 -0.36545 0.13588 -0.36684 0.16945 C -0.36823 0.2088 -0.38021 0.25139 -0.38941 0.28843 C -0.39479 0.33357 -0.40364 0.37639 -0.40764 0.42176 C -0.40885 0.55024 -0.40729 0.67848 -0.4092 0.80718 C -0.41562 0.76389 -0.42274 0.72107 -0.43038 0.67801 C -0.43472 0.65348 -0.44166 0.6301 -0.44548 0.60533 C -0.45052 0.57176 -0.45625 0.53774 -0.46215 0.5044 C -0.46823 0.47061 -0.4783 0.43774 -0.48333 0.40371 C -0.48472 0.39422 -0.48489 0.38449 -0.48646 0.37524 C -0.4908 0.34954 -0.49844 0.32431 -0.50312 0.29861 C -0.50712 0.27593 -0.50989 0.25255 -0.51371 0.2301 C -0.5184 0.20278 -0.525 0.17524 -0.52743 0.14723 C -0.52899 0.12871 -0.53055 0.11065 -0.53489 0.09283 C -0.53802 0.06459 -0.54375 0.03542 -0.55 0.00811 C -0.55052 0.00139 -0.54965 -0.00578 -0.55156 -0.01203 C -0.5526 -0.01527 -0.55295 -0.00555 -0.55312 -0.00208 C -0.55399 0.01019 -0.55364 0.02246 -0.55469 0.03426 C -0.55503 0.0375 -0.56041 0.06343 -0.56076 0.06644 C -0.56788 0.11875 -0.57725 0.17408 -0.59097 0.22408 C -0.60764 0.2838 -0.59201 0.22686 -0.6092 0.27848 C -0.62135 0.31505 -0.6158 0.31621 -0.63646 0.36111 C -0.64045 0.36991 -0.64514 0.37824 -0.64861 0.3875 C -0.65173 0.39584 -0.65295 0.40533 -0.65607 0.41366 C -0.65955 0.42292 -0.66493 0.43079 -0.66823 0.43982 C -0.67448 0.45741 -0.67934 0.47616 -0.68489 0.49422 C -0.68732 0.50232 -0.69114 0.50996 -0.69253 0.51852 C -0.7026 0.57686 -0.71475 0.63866 -0.73489 0.69213 C -0.74166 0.72986 -0.75225 0.76667 -0.75607 0.8051 C -0.75295 0.73496 -0.75659 0.76019 -0.75156 0.72848 C -0.75104 0.71436 -0.75087 0.7 -0.75 0.68588 C -0.74948 0.67709 -0.74809 0.66852 -0.74705 0.65973 C -0.74653 0.6551 -0.74548 0.64561 -0.74548 0.64584 C -0.74479 0.44121 -0.76215 0.29074 -0.73489 0.11297 C -0.73541 0.09676 -0.73889 0.08033 -0.73646 0.06436 C -0.73576 0.05973 -0.73177 0.07176 -0.72882 0.07454 C -0.72534 0.07801 -0.72187 0.08172 -0.71823 0.08473 C -0.7026 0.09746 -0.68576 0.10695 -0.66979 0.11899 C -0.63923 0.14213 -0.6059 0.15926 -0.5743 0.17963 C -0.5526 0.19375 -0.53125 0.21065 -0.5092 0.22408 C -0.50278 0.22801 -0.49566 0.2301 -0.48941 0.23403 C -0.46927 0.24746 -0.45156 0.26528 -0.43038 0.27639 C -0.36753 0.30926 -0.30347 0.33542 -0.23802 0.35718 C -0.18524 0.37477 -0.12951 0.37315 -0.07587 0.38542 C -0.18403 0.44561 -0.31024 0.39283 -0.42743 0.39352 C -0.47934 0.40811 -0.53177 0.41806 -0.58333 0.4338 C -0.6368 0.45047 -0.68975 0.47524 -0.74409 0.48611 C -0.74913 0.49074 -0.77135 0.49792 -0.74253 0.49838 C -0.65521 0.49977 -0.56771 0.49977 -0.48038 0.50047 C -0.41805 0.50463 -0.48941 0.49746 -0.4243 0.5125 C -0.38559 0.52153 -0.34236 0.52338 -0.30312 0.52454 C -0.19965 0.52732 -0.096 0.52848 0.00747 0.53056 C 0.05104 0.5375 0.09514 0.54723 0.13785 0.56088 C 0.14913 0.56459 0.16007 0.56922 0.17118 0.57315 C 0.1757 0.57477 0.18472 0.57917 0.18472 0.5794 C 0.07552 0.63681 -0.24271 0.61135 -0.25764 0.61158 C -0.29219 0.62084 -0.32691 0.62014 -0.36215 0.62361 C -0.40677 0.63334 -0.35382 0.62037 -0.39861 0.63542 C -0.4184 0.64213 -0.43906 0.64584 -0.4592 0.65162 C -0.47621 0.65649 -0.48871 0.66551 -0.50607 0.66783 C -0.51232 0.67107 -0.52882 0.6838 -0.51076 0.68403 C -0.41684 0.68542 -0.32291 0.68519 -0.22882 0.68588 C -0.16823 0.69121 -0.14826 0.69005 -0.09861 0.70024 C -0.06389 0.70718 -0.03125 0.72107 0.00295 0.73033 C 0.02188 0.73542 0.04063 0.73843 0.05903 0.74653 C 0.06059 0.74792 0.06198 0.74954 0.06354 0.7507 C 0.06493 0.75162 0.06736 0.7507 0.06806 0.75255 C 0.07014 0.75787 0.06163 0.76412 0.06059 0.76482 C 0.04931 0.77292 0.03351 0.77292 0.02118 0.77477 C -0.06528 0.77292 -0.14219 0.76852 -0.22587 0.76482 C -0.26076 0.75741 -0.29548 0.74584 -0.33038 0.74051 C -0.36875 0.7419 -0.37413 0.74005 -0.4 0.74653 C -0.40052 0.74861 -0.40225 0.7507 -0.40156 0.75255 C -0.39757 0.7632 -0.375 0.76482 -0.36823 0.7669 C -0.36389 0.76829 -0.3592 0.76922 -0.35469 0.77084 C -0.32639 0.78079 -0.29844 0.79167 -0.26979 0.80116 C -0.24861 0.80811 -0.22691 0.81204 -0.20607 0.8213 C -0.20503 0.82269 -0.2026 0.82361 -0.20312 0.82547 C -0.20364 0.82755 -0.20607 0.82686 -0.20764 0.82732 C -0.21059 0.82824 -0.21371 0.82871 -0.21666 0.8294 C -0.28246 0.82871 -0.36909 0.84468 -0.43802 0.81135 C -0.45642 0.80232 -0.46597 0.79399 -0.48194 0.78102 C -0.49375 0.7713 -0.50781 0.76621 -0.51979 0.75672 C -0.53159 0.74746 -0.54236 0.73866 -0.55469 0.73033 C -0.58333 0.71111 -0.61979 0.70024 -0.65156 0.69399 C -0.65416 0.6926 -0.65659 0.69098 -0.6592 0.69005 C -0.66528 0.6882 -0.67743 0.68588 -0.67743 0.68611 C -0.69566 0.68727 -0.71389 0.68774 -0.73194 0.69005 C -0.74618 0.69167 -0.76007 0.70162 -0.7743 0.70209 C -0.81423 0.70324 -0.85416 0.70348 -0.89409 0.70417 C -0.90104 0.70741 -0.90816 0.70787 -0.91528 0.71019 C -0.93125 0.73287 -0.89444 0.73936 -0.8868 0.74051 C -0.86302 0.74861 -0.83906 0.75324 -0.81545 0.7588 C -0.75312 0.75787 -0.70573 0.75787 -0.64861 0.75255 C -0.64201 0.75116 -0.63541 0.75 -0.62882 0.74861 C -0.62048 0.74699 -0.61337 0.73866 -0.60469 0.73658 C -0.58889 0.72524 -0.5717 0.71736 -0.55607 0.70625 C -0.54566 0.69885 -0.5368 0.68774 -0.52587 0.68195 C -0.50625 0.6713 -0.48541 0.65811 -0.46823 0.64144 C -0.45538 0.62894 -0.44479 0.61667 -0.43333 0.60139 C -0.41857 0.58172 -0.43316 0.59723 -0.41823 0.575 C -0.40191 0.55093 -0.38021 0.52338 -0.36215 0.50232 C -0.35816 0.49769 -0.35347 0.49352 -0.35 0.4882 C -0.33975 0.47246 -0.31632 0.43264 -0.3092 0.41181 C -0.30312 0.39375 -0.29687 0.37662 -0.28941 0.35926 C -0.28837 0.35463 -0.2875 0.34977 -0.28646 0.34514 C -0.28437 0.33357 -0.28038 0.31065 -0.28038 0.31088 C -0.27708 0.27269 -0.28003 0.24074 -0.29253 0.20787 C -0.30087 0.18565 -0.30729 0.16227 -0.31996 0.14329 C -0.37257 0.06274 -0.47118 0.0382 -0.54705 0.03033 C -0.63958 0.03172 -0.73194 0.03125 -0.82482 0.03426 C -0.83003 0.03449 -0.83541 0.03866 -0.84097 0.04028 C -0.87934 0.05232 -0.92135 0.07199 -0.94705 0.11505 C -0.95278 0.12454 -0.95573 0.13357 -0.96076 0.14329 C -0.97205 0.1919 -0.96337 0.24074 -0.94548 0.28241 C -0.94236 0.28959 -0.94045 0.3 -0.93489 0.30463 C -0.91701 0.31968 -0.89826 0.33172 -0.87743 0.33496 C -0.76267 0.3338 -0.69132 0.34607 -0.59409 0.31875 C -0.56128 0.30949 -0.5276 0.29931 -0.49548 0.28635 C -0.48993 0.28403 -0.48437 0.28195 -0.47882 0.28033 C -0.46823 0.27732 -0.44705 0.27223 -0.44705 0.27246 C -0.42482 0.26019 -0.40104 0.25695 -0.37882 0.24399 C -0.35677 0.23149 -0.33403 0.21922 -0.31371 0.20186 C -0.30764 0.19653 -0.30312 0.18912 -0.29705 0.18357 C -0.29444 0.17616 -0.29132 0.17223 -0.28819 0.16551 C -0.28611 0.1544 -0.27986 0.14792 -0.27448 0.13912 C -0.26597 0.12593 -0.25781 0.1125 -0.25 0.09885 C -0.24653 0.0838 -0.23646 0.07176 -0.23038 0.05834 C -0.225 0.04653 -0.22482 0.03264 -0.22135 0.02014 C -0.2158 0.00024 -0.20937 -0.01944 -0.20607 -0.04027 C -0.20746 -0.0618 -0.20555 -0.07754 -0.22274 -0.08472 C -0.26059 -0.11805 -0.31232 -0.12083 -0.35607 -0.12314 C -0.39288 -0.13588 -0.48646 -0.12546 -0.49861 -0.12523 C -0.50607 -0.12268 -0.51284 -0.11967 -0.51979 -0.11481 C -0.52326 -0.10879 -0.52725 -0.10347 -0.53038 -0.09699 C -0.53159 -0.08912 -0.53298 -0.08217 -0.53489 -0.07476 C -0.53316 -0.05416 -0.53246 -0.0456 -0.51666 -0.04027 C -0.4809 -0.04097 -0.44496 -0.0412 -0.4092 -0.04236 C -0.38489 -0.04328 -0.36076 -0.0537 -0.33663 -0.05439 C -0.28611 -0.05555 -0.23541 -0.05578 -0.18489 -0.05648 C -0.17066 -0.06319 -0.15434 -0.06296 -0.13941 -0.06458 C -0.11771 -0.06389 -0.096 -0.06365 -0.0743 -0.0625 C -0.06857 -0.06226 -0.06389 -0.05578 -0.0592 -0.05254 C -0.04514 -0.04305 -0.03212 -0.03819 -0.02274 -0.02014 C -0.021 -0.00208 -0.02135 -0.01088 -0.02135 0.00602 L -2.22222E-6 -3.7037E-6 " pathEditMode="relative" rAng="0" ptsTypes="ffffffffffffffffffffffffffffffffffffffffffffffffffffffffffffffffffffffffffffffffffffffffffffffffffffffffffffffffffffffffffffffffffffffffffffffffffffffffffffffffffffAA">
                                      <p:cBhvr>
                                        <p:cTn id="31" dur="11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19" y="1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607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4389" y="6222221"/>
            <a:ext cx="3662156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 mravenčí  pasece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816718" y="2293348"/>
            <a:ext cx="2859737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o</a:t>
            </a:r>
            <a:r>
              <a:rPr lang="cs-CZ" sz="3200" b="1" dirty="0" smtClean="0">
                <a:solidFill>
                  <a:srgbClr val="FFFF00"/>
                </a:solidFill>
              </a:rPr>
              <a:t>znamuje se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930" y="4835064"/>
            <a:ext cx="3565976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Ferda hledá zedníky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3801" y="3232449"/>
            <a:ext cx="2491772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v</a:t>
            </a:r>
            <a:r>
              <a:rPr lang="cs-CZ" sz="3200" b="1" dirty="0" smtClean="0">
                <a:solidFill>
                  <a:srgbClr val="FFFF00"/>
                </a:solidFill>
              </a:rPr>
              <a:t>šude po lese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5237" y="4835064"/>
            <a:ext cx="3451394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že má skvělý plán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69479" y="6222220"/>
            <a:ext cx="4326313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tak se valí ze všech stran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8139" y="5558141"/>
            <a:ext cx="5884496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 mravenčí pasece oznamuje se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930" y="-13120"/>
            <a:ext cx="2882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Sestav slova písničky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3735" y="493357"/>
            <a:ext cx="4568911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5148064" y="506545"/>
            <a:ext cx="3050627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735" y="1342693"/>
            <a:ext cx="450747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1342693"/>
            <a:ext cx="3048851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282969"/>
            <a:ext cx="4301935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0755" y="3227310"/>
            <a:ext cx="535002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4122404"/>
            <a:ext cx="7366608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lačítko akce: Domů 14">
            <a:hlinkClick r:id="rId4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59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9827E-6 L 0.05573 -0.823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8" y="-41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5723E-6 L -0.06302 -0.25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26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09249E-7 L 0.06614 -0.4991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9" y="-24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-0.09584 -0.264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2" y="-1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84971E-6 L -0.44548 -0.3717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74" y="-18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149 0.01133 L -0.41563 -0.428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65" y="-21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0.05747 -0.2046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5" y="-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384538" y="4849017"/>
            <a:ext cx="3724096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 písku, bláta,  jehličí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816718" y="2293348"/>
            <a:ext cx="2859737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postavíme hrad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930" y="4835064"/>
            <a:ext cx="3279039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vítr ten ho nezničí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2117" y="3491571"/>
            <a:ext cx="3434979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FF00"/>
                </a:solidFill>
              </a:rPr>
              <a:t>budem</a:t>
            </a:r>
            <a:r>
              <a:rPr lang="cs-CZ" sz="3200" b="1" dirty="0" smtClean="0">
                <a:solidFill>
                  <a:srgbClr val="FFFF00"/>
                </a:solidFill>
              </a:rPr>
              <a:t> se mu smát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8640" y="6273225"/>
            <a:ext cx="3434723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lžíce tam, lžíce sem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69479" y="6222220"/>
            <a:ext cx="3751348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ještě jednu </a:t>
            </a:r>
            <a:r>
              <a:rPr lang="cs-CZ" sz="3200" b="1" dirty="0" err="1" smtClean="0">
                <a:solidFill>
                  <a:srgbClr val="FFFF00"/>
                </a:solidFill>
              </a:rPr>
              <a:t>přinesem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8139" y="5558141"/>
            <a:ext cx="6531468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 písku, bláta, jehličí, postavíme hrad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930" y="-13120"/>
            <a:ext cx="1166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2.sloka: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3735" y="493357"/>
            <a:ext cx="4568911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5148064" y="506545"/>
            <a:ext cx="3050627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735" y="1342693"/>
            <a:ext cx="450747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1342693"/>
            <a:ext cx="3744416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282969"/>
            <a:ext cx="4301935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0755" y="3227310"/>
            <a:ext cx="535002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4682" y="4204787"/>
            <a:ext cx="7366608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Tlačítko akce: Domů 18">
            <a:hlinkClick r:id="rId4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437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5.20231E-7 L -0.5052 -0.626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60" y="-31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5723E-6 L -0.06302 -0.25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26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09249E-7 L 0.06614 -0.4991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9" y="-24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65896E-6 L -0.06892 -0.303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5" y="-1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78035E-7 L 0.06771 -0.572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" y="-286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9.82659E-7 L -0.43316 -0.4404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220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12139E-6 L 0.00469 -0.1953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" y="-9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4389" y="6222221"/>
            <a:ext cx="3170483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Nejsme sice velicí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032645" y="2293348"/>
            <a:ext cx="3643809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my, mravenčí dělníci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930" y="4835064"/>
            <a:ext cx="305083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ale máme prima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3801" y="3232449"/>
            <a:ext cx="279653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partu sehranou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5237" y="4835064"/>
            <a:ext cx="3434338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že se pilně snažíme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69479" y="6222220"/>
            <a:ext cx="3840667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nesem</a:t>
            </a:r>
            <a:r>
              <a:rPr lang="cs-CZ" sz="3200" b="1" dirty="0" smtClean="0">
                <a:solidFill>
                  <a:srgbClr val="00B0F0"/>
                </a:solidFill>
              </a:rPr>
              <a:t> víc než vážíme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8139" y="5558141"/>
            <a:ext cx="3817071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ještě dnes, ještě dnes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8564" y="44880"/>
            <a:ext cx="1317990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REFRÉN: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3735" y="493357"/>
            <a:ext cx="3532201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4283968" y="506545"/>
            <a:ext cx="391472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735" y="1342693"/>
            <a:ext cx="3945993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69480" y="1342693"/>
            <a:ext cx="3427436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282969"/>
            <a:ext cx="4301935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0755" y="3227310"/>
            <a:ext cx="535002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7365" y="4077072"/>
            <a:ext cx="4414019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8" y="37290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865210" y="4188732"/>
            <a:ext cx="412557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24796" y="5626060"/>
            <a:ext cx="312412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opravíme celý les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8" name="Tlačítko akce: Domů 27">
            <a:hlinkClick r:id="rId5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1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9827E-6 L 0.05573 -0.823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8" y="-41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5723E-6 L -0.06302 -0.25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26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09249E-7 L 0.06614 -0.4991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9" y="-24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-0.09584 -0.264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2" y="-1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84971E-6 L -0.44548 -0.3717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74" y="-18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149 0.01133 L -0.41563 -0.428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65" y="-21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7.40741E-7 L -0.07517 -0.1849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" y="-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00799 -0.194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562591" y="2281411"/>
            <a:ext cx="3724096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 písku, bláta,  jehličí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6437359" y="4851118"/>
            <a:ext cx="2859737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postavíme dům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505" y="6233268"/>
            <a:ext cx="2872261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inženýři, měřiči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2117" y="3491571"/>
            <a:ext cx="3085268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rychle k pařezům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40968" y="4942773"/>
            <a:ext cx="438485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trámek tam, trámek sem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04115" y="6233269"/>
            <a:ext cx="3738524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ještě jeden </a:t>
            </a:r>
            <a:r>
              <a:rPr lang="cs-CZ" sz="3200" b="1" dirty="0" err="1" smtClean="0">
                <a:solidFill>
                  <a:srgbClr val="FFFF00"/>
                </a:solidFill>
              </a:rPr>
              <a:t>přinesem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8139" y="5558141"/>
            <a:ext cx="6526082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 písku, bláta, jehličí, postavíme dům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930" y="-13120"/>
            <a:ext cx="1166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</a:rPr>
              <a:t>3</a:t>
            </a:r>
            <a:r>
              <a:rPr lang="cs-CZ" sz="2400" b="1" dirty="0" smtClean="0">
                <a:solidFill>
                  <a:srgbClr val="FFFF00"/>
                </a:solidFill>
              </a:rPr>
              <a:t>.sloka: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3735" y="493357"/>
            <a:ext cx="4568911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5148064" y="506545"/>
            <a:ext cx="3050627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735" y="1342693"/>
            <a:ext cx="450747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1342693"/>
            <a:ext cx="3744416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282969"/>
            <a:ext cx="456510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0755" y="3227310"/>
            <a:ext cx="4707309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4682" y="4204787"/>
            <a:ext cx="7366608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Tlačítko akce: Domů 18">
            <a:hlinkClick r:id="rId4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92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-0.54826 -0.25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13" y="-1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022E-16 L -0.13194 -0.6280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97" y="-31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111E-6 L 0.10365 -0.703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74" y="-3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65896E-6 L -0.06892 -0.303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5" y="-1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-0.09115 -0.3789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-1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9.82659E-7 L -0.43316 -0.4404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220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12139E-6 L 0.00469 -0.1953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" y="-9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727914" y="5558140"/>
            <a:ext cx="3569182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 mravenčí pasece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862117" y="4917091"/>
            <a:ext cx="2859737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oznamuje se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03622" y="2341494"/>
            <a:ext cx="4493474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Ferda s partou mravenců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2117" y="3491571"/>
            <a:ext cx="227658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hlásí po lese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40968" y="4942773"/>
            <a:ext cx="3554563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nebourej, nebourej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50954" y="5648932"/>
            <a:ext cx="3639522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ani do nás nešťourej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6930" y="6246784"/>
            <a:ext cx="5833200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 mravenčí pasece oznamuje se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930" y="-13120"/>
            <a:ext cx="1166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4.sloka: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4711" y="506545"/>
            <a:ext cx="4568911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5148064" y="506545"/>
            <a:ext cx="3050627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8520" y="1342693"/>
            <a:ext cx="450747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1342693"/>
            <a:ext cx="3744416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8520" y="2279938"/>
            <a:ext cx="4565102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5514" y="3226511"/>
            <a:ext cx="4707309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8520" y="4183938"/>
            <a:ext cx="7366608" cy="646331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Tlačítko akce: Domů 18">
            <a:hlinkClick r:id="rId4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0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L -0.52622 -0.73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19" y="-3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.00093 L -0.07691 -0.637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-3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L -0.50729 -0.136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65" y="-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65896E-6 L 0.00209 -0.303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1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0532 L -0.09792 -0.3838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-189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6 L -0.1 -0.3451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0" y="-1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22222E-6 L 0.07605 -0.2960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" y="-1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4389" y="6222221"/>
            <a:ext cx="3170483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Nejsme sice velicí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5032645" y="2293348"/>
            <a:ext cx="3643809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my, mravenčí dělníci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930" y="4835064"/>
            <a:ext cx="305083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ale máme prima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3801" y="3232449"/>
            <a:ext cx="279653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partu sehranou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5237" y="4835064"/>
            <a:ext cx="3434338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že se pilně snažíme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18481" y="6273225"/>
            <a:ext cx="3840667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nesem</a:t>
            </a:r>
            <a:r>
              <a:rPr lang="cs-CZ" sz="3200" b="1" dirty="0" smtClean="0">
                <a:solidFill>
                  <a:srgbClr val="00B0F0"/>
                </a:solidFill>
              </a:rPr>
              <a:t> víc než vážíme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8139" y="5558141"/>
            <a:ext cx="3817071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ještě dnes, ještě dnes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8564" y="44880"/>
            <a:ext cx="1317990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REFRÉN: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3735" y="493357"/>
            <a:ext cx="3532201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4283968" y="506545"/>
            <a:ext cx="391472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735" y="1342693"/>
            <a:ext cx="3945993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69480" y="1342693"/>
            <a:ext cx="3427436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282969"/>
            <a:ext cx="4301935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0755" y="3227310"/>
            <a:ext cx="535002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7365" y="4077072"/>
            <a:ext cx="4414019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8" y="37290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865210" y="4188732"/>
            <a:ext cx="412557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72791" y="5558141"/>
            <a:ext cx="3124125" cy="58477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opravíme celý les</a:t>
            </a:r>
            <a:endParaRPr lang="cs-CZ" sz="3200" b="1" dirty="0">
              <a:solidFill>
                <a:srgbClr val="00B0F0"/>
              </a:solidFill>
            </a:endParaRPr>
          </a:p>
        </p:txBody>
      </p:sp>
      <p:pic>
        <p:nvPicPr>
          <p:cNvPr id="28" name="Picture 4" descr="C:\Users\jkocandrlova\AppData\Local\Microsoft\Windows\Temporary Internet Files\Content.IE5\BK9YGKAI\MC9002331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4307" y="4337950"/>
            <a:ext cx="1495331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lačítko akce: Domů 28">
            <a:hlinkClick r:id="rId6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80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-0.04647 C 0.00833 -0.04717 0.0184 -0.0467 0.02847 -0.04832 C 0.03021 -0.04855 0.03125 -0.05202 0.03298 -0.05248 C 0.04288 -0.05549 0.05295 -0.05618 0.06337 -0.0585 C 0.06909 -0.0622 0.07396 -0.06451 0.07986 -0.06659 C 0.08628 -0.07214 0.09271 -0.07121 0.09965 -0.07468 C 0.11545 -0.08254 0.13003 -0.09364 0.14219 -0.1089 C 0.14323 -0.11329 0.14653 -0.11653 0.1467 -0.12116 C 0.14844 -0.15468 0.125 -0.1822 0.10573 -0.19792 C 0.0993 -0.20324 0.08646 -0.21734 0.07847 -0.21803 C 0.05434 -0.21988 0.03003 -0.21942 0.00573 -0.22011 C -0.00243 -0.22381 -0.01025 -0.22867 -0.01841 -0.23237 C -0.02188 -0.23907 -0.03056 -0.2504 -0.03056 -0.25017 C -0.03281 -0.25919 -0.03594 -0.26613 -0.0382 -0.27468 C -0.03646 -0.30913 -0.04271 -0.31237 -0.01997 -0.3089 C -0.00729 -0.30081 -0.02118 -0.3089 -0.00486 -0.30289 C -0.00469 -0.30266 0.00521 -0.29757 0.00729 -0.29688 C 0.01423 -0.2948 0.02135 -0.29295 0.02847 -0.29087 C 0.0342 -0.28694 0.03975 -0.28532 0.04514 -0.28069 C 0.06337 -0.28254 0.07413 -0.28162 0.08437 -0.30289 C 0.08628 -0.31214 0.08906 -0.3311 0.08906 -0.33087 C 0.08854 -0.34127 0.08871 -0.35168 0.08767 -0.36162 C 0.08732 -0.36532 0.08594 -0.36855 0.08437 -0.37179 C 0.08281 -0.37595 0.07847 -0.38381 0.07847 -0.38358 C 0.07205 -0.4111 0.03941 -0.4215 0.021 -0.42428 C -0.0165 -0.4222 -0.00538 -0.42474 -0.02604 -0.41618 C -0.03629 -0.4067 -0.04514 -0.41087 -0.05781 -0.41202 C -0.06129 -0.41873 -0.06198 -0.42474 -0.06389 -0.43237 C -0.0632 -0.45225 -0.06476 -0.47977 -0.05938 -0.50081 C -0.05087 -0.53387 -0.02969 -0.55722 -0.00486 -0.56578 C 0.00729 -0.56393 0.0118 -0.56116 0.02239 -0.55561 C 0.03194 -0.54266 0.0467 -0.53757 0.05885 -0.5311 C 0.08333 -0.51815 0.11007 -0.51121 0.13611 -0.50682 C 0.20729 -0.47769 0.28854 -0.49272 0.3618 -0.51306 C 0.37274 -0.52023 0.38646 -0.51954 0.39653 -0.52902 C 0.4026 -0.53457 0.40816 -0.54035 0.41337 -0.54728 C 0.41475 -0.55607 0.41632 -0.56069 0.41337 -0.56971 C 0.41094 -0.57688 0.4085 -0.57503 0.40434 -0.5778 C 0.3908 -0.58659 0.37673 -0.59283 0.3618 -0.59584 C 0.34409 -0.60578 0.32725 -0.60139 0.30885 -0.59792 C 0.30191 -0.5889 0.29948 -0.58497 0.29514 -0.57364 C 0.29566 -0.56555 0.29548 -0.55746 0.2967 -0.54936 C 0.29878 -0.53503 0.32691 -0.52809 0.33455 -0.52509 C 0.33923 -0.52324 0.34375 -0.52116 0.34826 -0.51907 C 0.42031 -0.51977 0.49271 -0.52 0.56493 -0.52116 C 0.57725 -0.52139 0.58941 -0.52925 0.60104 -0.53318 C 0.61441 -0.5378 0.63073 -0.53919 0.64375 -0.5452 C 0.65486 -0.55029 0.6658 -0.55653 0.67708 -0.56162 C 0.6875 -0.57133 0.67448 -0.56046 0.68906 -0.56763 C 0.69409 -0.57017 0.69896 -0.57526 0.70434 -0.5778 C 0.71597 -0.58312 0.72847 -0.58613 0.74062 -0.58798 C 0.75312 -0.59306 0.76562 -0.59584 0.77847 -0.59792 C 0.82361 -0.59491 0.80347 -0.6074 0.81493 -0.5778 C 0.8158 -0.56763 0.82014 -0.54936 0.81632 -0.53919 C 0.81076 -0.52439 0.79913 -0.5267 0.78906 -0.523 C 0.77048 -0.51607 0.75364 -0.51144 0.73455 -0.5089 C 0.72552 -0.50589 0.71632 -0.50266 0.70729 -0.49896 C 0.70225 -0.47907 0.70416 -0.45618 0.71493 -0.44023 C 0.71562 -0.43931 0.72448 -0.42589 0.72847 -0.42428 C 0.75052 -0.41526 0.7743 -0.41156 0.7967 -0.40393 C 0.8026 -0.39607 0.80955 -0.38798 0.81337 -0.3778 C 0.81597 -0.3711 0.81736 -0.36254 0.81944 -0.35561 C 0.81892 -0.34867 0.81944 -0.34173 0.81788 -0.33526 C 0.81493 -0.32254 0.80694 -0.31792 0.79965 -0.31098 C 0.79288 -0.30451 0.78732 -0.29595 0.78003 -0.29087 C 0.77621 -0.28832 0.76962 -0.28393 0.76632 -0.28069 C 0.7592 -0.27376 0.75312 -0.26705 0.7467 -0.2585 C 0.74514 -0.25642 0.74219 -0.25248 0.74219 -0.25225 C 0.73854 -0.23838 0.73889 -0.22266 0.74514 -0.21017 C 0.74757 -0.19769 0.75191 -0.18959 0.75729 -0.17988 C 0.76076 -0.17387 0.76146 -0.16925 0.76493 -0.1637 C 0.771 -0.15445 0.77916 -0.14659 0.78611 -0.13919 C 0.80191 -0.12231 0.77951 -0.13826 0.7967 -0.12717 C 0.80121 -0.11792 0.80399 -0.11769 0.80885 -0.10682 C 0.81267 -0.0874 0.81284 -0.08139 0.80885 -0.05642 C 0.80833 -0.05341 0.80017 -0.04879 0.79965 -0.04832 C 0.78941 -0.04046 0.79479 -0.04324 0.78298 -0.0363 C 0.76146 -0.02358 0.73646 -0.01734 0.71337 -0.01202 C 0.69965 -0.00277 0.70503 -0.00717 0.6967 -9.82659E-7 C 0.68871 0.01619 0.69757 0.04046 0.70278 0.05665 C 0.71493 0.09387 0.73021 0.13341 0.75278 0.16162 C 0.7559 0.17341 0.75208 0.16254 0.75885 0.17179 C 0.76094 0.17457 0.76458 0.1822 0.76632 0.1859 C 0.76927 0.20139 0.77291 0.20925 0.76788 0.22821 C 0.76649 0.23353 0.76198 0.2363 0.75885 0.24046 C 0.7467 0.25688 0.72969 0.26543 0.71337 0.27098 C 0.71215 0.27098 0.67604 0.26913 0.66788 0.26682 C 0.66545 0.26613 0.65937 0.26104 0.65729 0.25873 C 0.65469 0.25572 0.64965 0.24856 0.64965 0.24879 C 0.64236 0.2289 0.63229 0.21318 0.61614 0.20601 C 0.61284 0.20647 0.59496 0.20786 0.58906 0.21017 C 0.57621 0.21526 0.58889 0.21295 0.57847 0.21619 C 0.56788 0.21942 0.55712 0.22335 0.5467 0.22636 C 0.53524 0.23376 0.53264 0.23838 0.5283 0.2548 C 0.52899 0.2622 0.52899 0.2696 0.53003 0.277 C 0.53524 0.31422 0.57361 0.31607 0.59496 0.31931 C 0.61441 0.31884 0.68055 0.34913 0.68767 0.30312 C 0.68559 0.26266 0.68767 0.28278 0.68159 0.24231 C 0.68021 0.2326 0.67448 0.22243 0.671 0.21411 C 0.65538 0.17619 0.63142 0.14705 0.59826 0.13942 C 0.58489 0.13249 0.57083 0.13156 0.55712 0.12532 C 0.5467 0.12671 0.53611 0.12717 0.52552 0.12948 C 0.52326 0.12994 0.52153 0.13249 0.51927 0.13341 C 0.51284 0.13619 0.50486 0.1378 0.49809 0.13942 C 0.49305 0.14405 0.48802 0.1452 0.48298 0.1496 C 0.47309 0.15792 0.46753 0.16902 0.4618 0.18197 C 0.46024 0.19353 0.4559 0.20671 0.46024 0.21827 C 0.46128 0.22058 0.46423 0.21942 0.46632 0.22012 C 0.48698 0.2185 0.49305 0.21711 0.51041 0.21017 C 0.51753 0.17965 0.51614 0.18937 0.49219 0.1274 C 0.46493 0.05734 0.41198 0.03445 0.35885 0.0222 C 0.34062 0.02289 0.32239 0.02243 0.30434 0.02428 C 0.30156 0.02451 0.2993 0.02728 0.2967 0.02821 C 0.27673 0.03607 0.25972 0.05156 0.24219 0.06682 C 0.23819 0.07029 0.23541 0.07538 0.23159 0.07884 C 0.22795 0.08809 0.22361 0.09526 0.221 0.1052 C 0.21944 0.10913 0.21788 0.11723 0.21788 0.11746 C 0.2184 0.12925 0.21805 0.1415 0.21909 0.15353 C 0.22239 0.17942 0.23941 0.2 0.25729 0.20809 C 0.27656 0.20671 0.29305 0.20278 0.3118 0.2 C 0.32118 0.18197 0.31666 0.15746 0.30885 0.13942 C 0.30469 0.12971 0.30121 0.11884 0.29514 0.11121 C 0.27448 0.08578 0.24809 0.07653 0.221 0.07098 C 0.20833 0.07168 0.19531 0.07121 0.18298 0.07283 C 0.16719 0.07491 0.16198 0.07884 0.14965 0.08694 C 0.13784 0.0948 0.12552 0.09965 0.11788 0.11538 C 0.11024 0.1311 0.10503 0.14775 0.09826 0.1637 C 0.09635 0.16809 0.09566 0.17341 0.09375 0.1778 C 0.09149 0.18289 0.08611 0.19191 0.08611 0.19214 C 0.08055 0.21341 0.06927 0.2326 0.05729 0.24856 C 0.05503 0.25156 0.04514 0.25387 0.04219 0.2548 C 0.02413 0.25364 0.0118 0.25179 -0.00486 0.24856 C -0.00886 0.24601 -0.0132 0.24393 -0.01702 0.24046 C -0.01997 0.23769 -0.02604 0.23237 -0.02604 0.2326 C -0.02795 0.2252 -0.03663 0.21411 -0.03663 0.21434 C -0.03837 0.20763 -0.04097 0.20254 -0.04271 0.19607 C -0.0415 0.1778 -0.04531 0.16717 -0.03212 0.17179 C -0.02361 0.18243 -0.02466 0.19538 -0.01997 0.20809 C -0.01684 0.21665 -0.01719 0.21226 -0.01233 0.22012 C -0.01111 0.22197 -0.01077 0.22474 -0.00938 0.22636 C -0.00712 0.22913 -0.00347 0.2289 -0.00035 0.23029 C 0.01475 0.22844 0.01528 0.22937 0.02552 0.22012 C 0.02969 0.21642 0.03767 0.20809 0.03767 0.20832 C 0.03923 0.20463 0.04028 0.20093 0.04219 0.19792 C 0.04392 0.19538 0.0467 0.19445 0.04791 0.19191 C 0.0493 0.19029 0.04878 0.18775 0.04965 0.1859 C 0.05208 0.18035 0.05521 0.17619 0.05885 0.17179 C 0.06267 0.15145 0.07205 0.13457 0.07691 0.11538 C 0.0835 0.08994 0.08715 0.06451 0.09219 0.03838 C 0.09166 0.0215 0.09149 -0.04023 0.08159 -0.06058 C 0.07899 -0.07746 0.07482 -0.07584 0.06632 -0.0867 C 0.06857 -0.09526 0.07951 -0.10173 0.08611 -0.10497 C 0.10017 -0.11191 0.15104 -0.13272 0.15885 -0.13526 C 0.16788 -0.13826 0.24045 -0.16139 0.25434 -0.16971 C 0.27812 -0.18405 0.29913 -0.20069 0.32239 -0.21618 C 0.33159 -0.2222 0.34305 -0.23283 0.35278 -0.2363 C 0.37534 -0.24439 0.39757 -0.25133 0.421 -0.25457 C 0.50955 -0.25364 0.575 -0.27052 0.65121 -0.24439 C 0.66371 -0.23329 0.65677 -0.23699 0.67239 -0.23422 C 0.68194 -0.22936 0.69132 -0.22566 0.70121 -0.2222 C 0.70659 -0.21503 0.71389 -0.21341 0.71944 -0.20601 C 0.72239 -0.19468 0.72205 -0.16162 0.71493 -0.15144 C 0.71232 -0.14127 0.70677 -0.13734 0.70121 -0.1311 C 0.68437 -0.11214 0.66232 -0.10405 0.64062 -0.10081 C 0.61076 -0.1022 0.5809 -0.10266 0.55104 -0.10497 C 0.53871 -0.10589 0.53698 -0.11075 0.52552 -0.11491 C 0.49253 -0.12717 0.45659 -0.14058 0.42239 -0.1452 C 0.36857 -0.16416 0.23021 -0.14474 0.16041 -0.14335 C 0.14757 -0.13896 0.13403 -0.13873 0.121 -0.13711 C 0.09844 -0.12809 0.07448 -0.12092 0.05121 -0.11699 C 0.04305 -0.11168 0.03594 -0.10543 0.02847 -0.09896 C 0.02656 -0.09734 0.0243 -0.09642 0.02239 -0.0948 C 0.01927 -0.09225 0.01337 -0.0867 0.01337 -0.08647 C 0.00972 -0.07931 0.00677 -0.07168 0.00278 -0.06451 C 0.00017 -0.05457 0.00173 -0.06058 -0.00174 -0.04647 Z " pathEditMode="relative" rAng="0" ptsTypes="fffffffffffffffffffffffffffffffffffffffffffffffffffffffffffffffffffffffffffffffffffffffffffffffffffffffffffffffffffffffffffffffffffffffffffffffffffffffffffffffffffffffffffffff">
                                      <p:cBhvr>
                                        <p:cTn id="11" dur="1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08" y="-8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9827E-6 L 0.05573 -0.8231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8" y="-41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5723E-6 L -0.06302 -0.251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26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09249E-7 L 0.06614 -0.4991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9" y="-24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-0.09584 -0.2643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2" y="-1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84971E-6 L -0.44548 -0.3717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74" y="-18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149 0.01134 L -0.41806 -0.4363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86" y="-2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7.40741E-7 L -0.07517 -0.2060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" y="-1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00799 -0.19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bg2">
              <a:lumMod val="2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371" y="2492896"/>
            <a:ext cx="291465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891" y="3113274"/>
            <a:ext cx="3821410" cy="3423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95366" y="1484784"/>
            <a:ext cx="5373972" cy="1323439"/>
          </a:xfrm>
          <a:prstGeom prst="rect">
            <a:avLst/>
          </a:prstGeom>
          <a:solidFill>
            <a:schemeClr val="bg2"/>
          </a:solidFill>
          <a:ln w="38100">
            <a:solidFill>
              <a:srgbClr val="FF0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B0F0"/>
                </a:solidFill>
              </a:rPr>
              <a:t>Pavel Novák</a:t>
            </a:r>
            <a:endParaRPr lang="cs-CZ" sz="8000" b="1" dirty="0">
              <a:solidFill>
                <a:srgbClr val="00B0F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27" y="456305"/>
            <a:ext cx="1563020" cy="2473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4247" y="231294"/>
            <a:ext cx="6234137" cy="965457"/>
          </a:xfrm>
          <a:prstGeom prst="wedgeEllipseCallout">
            <a:avLst>
              <a:gd name="adj1" fmla="val -56511"/>
              <a:gd name="adj2" fmla="val 691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Víte, kdo tuhle krásnou písničku složil?</a:t>
            </a:r>
            <a:endParaRPr lang="cs-CZ" sz="2400" dirty="0"/>
          </a:p>
        </p:txBody>
      </p:sp>
      <p:sp>
        <p:nvSpPr>
          <p:cNvPr id="8" name="Tlačítko akce: Domů 7">
            <a:hlinkClick r:id="rId5" action="ppaction://hlinksldjump" highlightClick="1"/>
          </p:cNvPr>
          <p:cNvSpPr/>
          <p:nvPr/>
        </p:nvSpPr>
        <p:spPr>
          <a:xfrm>
            <a:off x="8415851" y="176926"/>
            <a:ext cx="521208" cy="543237"/>
          </a:xfrm>
          <a:prstGeom prst="actionButtonHome">
            <a:avLst/>
          </a:prstGeom>
          <a:solidFill>
            <a:srgbClr val="99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78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856"/>
            <a:ext cx="3538736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692696"/>
            <a:ext cx="820891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Fotografie:</a:t>
            </a:r>
            <a:endParaRPr lang="cs-CZ" b="1" dirty="0" smtClean="0">
              <a:hlinkClick r:id="rId2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://www.pavelnovak.cz/obchod/12-cd/28-pavel-novak-detem-4cd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www.supermusic.sk/skupina.php?idskupiny=266</a:t>
            </a:r>
            <a:endParaRPr lang="cs-CZ" dirty="0" smtClean="0"/>
          </a:p>
          <a:p>
            <a:r>
              <a:rPr lang="cs-CZ" dirty="0" smtClean="0"/>
              <a:t>Foto mravenišť : autorka prezentace</a:t>
            </a:r>
          </a:p>
          <a:p>
            <a:endParaRPr lang="cs-CZ" dirty="0" smtClean="0"/>
          </a:p>
          <a:p>
            <a:r>
              <a:rPr lang="cs-CZ" b="1" dirty="0" smtClean="0"/>
              <a:t>Noty </a:t>
            </a:r>
            <a:r>
              <a:rPr lang="cs-CZ" sz="1400" dirty="0" smtClean="0"/>
              <a:t>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files.trida-u-veverky.webnode.cz/200000021-43a5644a40/Mravenci.jpg</a:t>
            </a:r>
            <a:endParaRPr lang="cs-CZ" sz="1400" dirty="0" smtClean="0"/>
          </a:p>
          <a:p>
            <a:r>
              <a:rPr lang="cs-CZ" b="1" dirty="0" smtClean="0"/>
              <a:t>Zvuk: </a:t>
            </a:r>
            <a:r>
              <a:rPr lang="cs-CZ" dirty="0" smtClean="0"/>
              <a:t>z CD: </a:t>
            </a:r>
            <a:r>
              <a:rPr lang="cs-CZ" i="1" dirty="0" smtClean="0"/>
              <a:t>Pavel Novák , Budeme si zpívat 1+2, Zvěřinec, </a:t>
            </a:r>
            <a:r>
              <a:rPr lang="cs-CZ" i="1" dirty="0" smtClean="0"/>
              <a:t>doktora se nebojíme</a:t>
            </a:r>
            <a:r>
              <a:rPr lang="cs-CZ" i="1" dirty="0" smtClean="0"/>
              <a:t> </a:t>
            </a:r>
            <a:r>
              <a:rPr lang="cs-CZ" dirty="0" smtClean="0"/>
              <a:t>agentura Pavel Novák </a:t>
            </a:r>
            <a:r>
              <a:rPr lang="cs-CZ" dirty="0" err="1" smtClean="0"/>
              <a:t>Family</a:t>
            </a:r>
            <a:r>
              <a:rPr lang="cs-CZ" dirty="0" smtClean="0"/>
              <a:t>,  Přerov 1999</a:t>
            </a:r>
            <a:r>
              <a:rPr lang="cs-CZ" dirty="0"/>
              <a:t>, </a:t>
            </a:r>
            <a:r>
              <a:rPr lang="cs-CZ" dirty="0" smtClean="0"/>
              <a:t>OSA-PNF-00-07</a:t>
            </a:r>
          </a:p>
          <a:p>
            <a:r>
              <a:rPr lang="cs-CZ" b="1" dirty="0" smtClean="0"/>
              <a:t>Kliparty </a:t>
            </a:r>
            <a:r>
              <a:rPr lang="cs-CZ" sz="1400" dirty="0" smtClean="0"/>
              <a:t>z webu </a:t>
            </a:r>
            <a:r>
              <a:rPr lang="cs-CZ" sz="1400" dirty="0" smtClean="0">
                <a:hlinkClick r:id="rId5"/>
              </a:rPr>
              <a:t>www.microsoft.office.com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5517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355</Words>
  <Application>Microsoft Office PowerPoint</Application>
  <PresentationFormat>Předvádění na obrazovce (4:3)</PresentationFormat>
  <Paragraphs>75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29</cp:revision>
  <dcterms:created xsi:type="dcterms:W3CDTF">2012-11-14T20:40:29Z</dcterms:created>
  <dcterms:modified xsi:type="dcterms:W3CDTF">2013-05-12T18:04:16Z</dcterms:modified>
</cp:coreProperties>
</file>