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62" r:id="rId5"/>
    <p:sldId id="265" r:id="rId6"/>
    <p:sldId id="263" r:id="rId7"/>
    <p:sldId id="258" r:id="rId8"/>
    <p:sldId id="259" r:id="rId9"/>
    <p:sldId id="260" r:id="rId10"/>
    <p:sldId id="261" r:id="rId11"/>
    <p:sldId id="266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../../Music/statni_hymna_cr1.mp3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hyperlink" Target="http://www.youtube.com/watch?v=qn87PI9K99M&amp;list=PLFV9iYVn5cGP2knv0X7G75OSAK5FaRGUs&amp;index=1&amp;feature=plpp_video" TargetMode="External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roup-Anthem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_Vil&#237;mek_-_Josef_Kajet&#225;n_Tyl.jpg" TargetMode="External"/><Relationship Id="rId5" Type="http://schemas.openxmlformats.org/officeDocument/2006/relationships/hyperlink" Target="http://cs.wikipedia.org/wiki/Soubor:Jan_Vil&#237;mek_-_Franti&#353;ek_&#352;kroup.jpg" TargetMode="External"/><Relationship Id="rId4" Type="http://schemas.openxmlformats.org/officeDocument/2006/relationships/hyperlink" Target="http://hymna.wz.cz/wp-content/czhymn98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dirty="0">
                <a:solidFill>
                  <a:schemeClr val="tx1">
                    <a:lumMod val="75000"/>
                  </a:schemeClr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sz="2000" b="1" dirty="0">
                <a:solidFill>
                  <a:schemeClr val="tx1">
                    <a:lumMod val="75000"/>
                  </a:schemeClr>
                </a:solidFill>
              </a:rPr>
              <a:t>Název: 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VY_32_INOVACE_01_HV_Hymna ČR</a:t>
            </a:r>
            <a:r>
              <a:rPr lang="cs-CZ" sz="2000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sz="2000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sz="2000" b="1" dirty="0">
                <a:solidFill>
                  <a:schemeClr val="tx1">
                    <a:lumMod val="75000"/>
                  </a:schemeClr>
                </a:solidFill>
              </a:rPr>
              <a:t>Číslo projektu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: CZ.1.07/1.4.00/21.3551</a:t>
            </a:r>
            <a:b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Autor: Mgr. Jarmila Kočandrlová</a:t>
            </a:r>
            <a:r>
              <a:rPr lang="cs-CZ" sz="2000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sz="2000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sz="2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63587" y="3284984"/>
            <a:ext cx="5684677" cy="1656184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>
                <a:solidFill>
                  <a:schemeClr val="tx1">
                    <a:lumMod val="75000"/>
                  </a:schemeClr>
                </a:solidFill>
              </a:rPr>
              <a:t>ANOTACE:</a:t>
            </a:r>
          </a:p>
          <a:p>
            <a:pPr algn="l"/>
            <a:r>
              <a:rPr lang="cs-CZ" sz="1800" b="1" dirty="0" smtClean="0">
                <a:solidFill>
                  <a:schemeClr val="tx1">
                    <a:lumMod val="75000"/>
                  </a:schemeClr>
                </a:solidFill>
              </a:rPr>
              <a:t>Určeno pro žáky 1.stupně ZŠ</a:t>
            </a:r>
          </a:p>
          <a:p>
            <a:pPr algn="l"/>
            <a:r>
              <a:rPr lang="cs-CZ" sz="1800" b="1" dirty="0" smtClean="0">
                <a:solidFill>
                  <a:schemeClr val="tx1">
                    <a:lumMod val="75000"/>
                  </a:schemeClr>
                </a:solidFill>
              </a:rPr>
              <a:t>Motivace a nácvik státní hymny</a:t>
            </a:r>
          </a:p>
          <a:p>
            <a:pPr algn="l"/>
            <a:endParaRPr lang="cs-CZ" sz="2400" b="1" dirty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574" y="551723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3208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Arial Black" pitchFamily="34" charset="0"/>
              </a:rPr>
              <a:t>HYMNA ČR</a:t>
            </a:r>
            <a:endParaRPr lang="cs-CZ" sz="6600" dirty="0">
              <a:latin typeface="Arial Black" pitchFamily="34" charset="0"/>
            </a:endParaRPr>
          </a:p>
        </p:txBody>
      </p:sp>
      <p:pic>
        <p:nvPicPr>
          <p:cNvPr id="1026" name="Picture 2" descr="C:\Users\jkocandrlova\AppData\Local\Microsoft\Windows\Temporary Internet Files\Content.IE5\S17C0CKZ\MP9003626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2"/>
            <a:ext cx="6768752" cy="451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26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domov můj</a:t>
            </a:r>
            <a:endParaRPr lang="cs-CZ" dirty="0"/>
          </a:p>
        </p:txBody>
      </p:sp>
      <p:pic>
        <p:nvPicPr>
          <p:cNvPr id="2050" name="Picture 2" descr="C:\Users\jkocandrlova\AppData\Local\Microsoft\Windows\Temporary Internet Files\Content.IE5\6MDX1O4S\MP90043864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8064896" cy="5384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123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76672"/>
            <a:ext cx="8229600" cy="5976664"/>
          </a:xfrm>
        </p:spPr>
        <p:txBody>
          <a:bodyPr/>
          <a:lstStyle/>
          <a:p>
            <a:r>
              <a:rPr lang="cs-CZ" sz="4400" dirty="0"/>
              <a:t>První sloka písně Kde domov můj je </a:t>
            </a:r>
            <a:r>
              <a:rPr lang="cs-CZ" sz="4400" b="1" dirty="0"/>
              <a:t>česká státní hymna</a:t>
            </a:r>
            <a:r>
              <a:rPr lang="cs-CZ" sz="4400" dirty="0"/>
              <a:t>. </a:t>
            </a:r>
            <a:endParaRPr lang="cs-CZ" sz="4400" dirty="0" smtClean="0"/>
          </a:p>
          <a:p>
            <a:r>
              <a:rPr lang="cs-CZ" sz="4400" dirty="0"/>
              <a:t>Píseň pochází z divadelní hry </a:t>
            </a:r>
            <a:r>
              <a:rPr lang="cs-CZ" sz="4400" b="1" dirty="0"/>
              <a:t>Josefa Kajetána Tyla Fidlovačka </a:t>
            </a:r>
            <a:r>
              <a:rPr lang="cs-CZ" sz="4400" dirty="0"/>
              <a:t>aneb Žádný hněv a žádná rvačka, poprvé uvedené v Praze dne 21.12. 1834</a:t>
            </a:r>
            <a:r>
              <a:rPr lang="cs-CZ" sz="4400" dirty="0" smtClean="0"/>
              <a:t>.</a:t>
            </a:r>
          </a:p>
          <a:p>
            <a:r>
              <a:rPr lang="cs-CZ" sz="4400" dirty="0"/>
              <a:t>Hudbu k ní složil </a:t>
            </a:r>
            <a:r>
              <a:rPr lang="cs-CZ" sz="4400" b="1" dirty="0"/>
              <a:t>František </a:t>
            </a:r>
            <a:r>
              <a:rPr lang="cs-CZ" sz="4400" b="1" dirty="0" smtClean="0"/>
              <a:t>Škroup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627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5275"/>
            <a:ext cx="4765040" cy="5823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801" y="543500"/>
            <a:ext cx="4365199" cy="5784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002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Původní notový zápis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28" y="1124744"/>
            <a:ext cx="8908543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0104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BR" dirty="0"/>
              <a:t>Kde domov můj,</a:t>
            </a:r>
            <a:br>
              <a:rPr lang="pt-BR" dirty="0"/>
            </a:br>
            <a:r>
              <a:rPr lang="pt-BR" dirty="0"/>
              <a:t> kde domov můj?</a:t>
            </a:r>
            <a:endParaRPr lang="cs-CZ" dirty="0"/>
          </a:p>
        </p:txBody>
      </p:sp>
      <p:pic>
        <p:nvPicPr>
          <p:cNvPr id="6147" name="Picture 3" descr="C:\Users\jkocandrlova\AppData\Local\Microsoft\Windows\Temporary Internet Files\Content.IE5\S17C0CKZ\MC9000548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1772816"/>
            <a:ext cx="5688632" cy="434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6545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986" y="274638"/>
            <a:ext cx="527811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Voda hučí po lučinách,</a:t>
            </a:r>
            <a:br>
              <a:rPr lang="cs-CZ" dirty="0"/>
            </a:br>
            <a:r>
              <a:rPr lang="cs-CZ" dirty="0"/>
              <a:t> bory šumí po skalinách,</a:t>
            </a:r>
          </a:p>
        </p:txBody>
      </p:sp>
      <p:pic>
        <p:nvPicPr>
          <p:cNvPr id="7172" name="Picture 4" descr="C:\Users\jkocandrlova\AppData\Local\Microsoft\Windows\Temporary Internet Files\Content.IE5\6MDX1O4S\MP900400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01" y="2976621"/>
            <a:ext cx="4590509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308" y="1412776"/>
            <a:ext cx="4555692" cy="3778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432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 sadě skví se jara květ,</a:t>
            </a:r>
            <a:br>
              <a:rPr lang="cs-CZ" dirty="0"/>
            </a:br>
            <a:r>
              <a:rPr lang="cs-CZ" dirty="0"/>
              <a:t> zemský ráj to na pohled!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5" name="Picture 3" descr="C:\Users\jkocandrlova\AppData\Local\Microsoft\Windows\Temporary Internet Files\Content.IE5\PFQ8E1BB\MP9003996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571" y="1863204"/>
            <a:ext cx="5820429" cy="465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jkocandrlova\AppData\Local\Microsoft\Windows\Temporary Internet Files\Content.IE5\2UPB6N18\MP9004328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19794"/>
            <a:ext cx="3563888" cy="5338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5095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r>
              <a:rPr lang="cs-CZ" dirty="0"/>
              <a:t>A to je ta krásná země,</a:t>
            </a:r>
            <a:br>
              <a:rPr lang="cs-CZ" dirty="0"/>
            </a:br>
            <a:r>
              <a:rPr lang="cs-CZ" dirty="0"/>
              <a:t> země česká, domov můj,</a:t>
            </a:r>
            <a:br>
              <a:rPr lang="cs-CZ" dirty="0"/>
            </a:br>
            <a:r>
              <a:rPr lang="cs-CZ" dirty="0"/>
              <a:t> země česká, domov můj!</a:t>
            </a:r>
          </a:p>
        </p:txBody>
      </p:sp>
      <p:pic>
        <p:nvPicPr>
          <p:cNvPr id="9220" name="Picture 4" descr="C:\Users\jkocandrlova\AppData\Local\Microsoft\Windows\Temporary Internet Files\Content.IE5\2UPB6N18\MP9001637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98835"/>
            <a:ext cx="7077269" cy="462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91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7" y="87623"/>
            <a:ext cx="2314600" cy="778098"/>
          </a:xfrm>
        </p:spPr>
        <p:txBody>
          <a:bodyPr>
            <a:normAutofit/>
          </a:bodyPr>
          <a:lstStyle/>
          <a:p>
            <a:r>
              <a:rPr lang="cs-CZ" sz="1200" dirty="0" smtClean="0"/>
              <a:t>Instrumentální verze</a:t>
            </a:r>
            <a:endParaRPr lang="cs-CZ" sz="12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-98827"/>
            <a:ext cx="5166890" cy="6978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 descr="C:\Users\jkocandrlova\AppData\Local\Microsoft\Windows\Temporary Internet Files\Content.IE5\2UPB6N18\MC900053129[1].wmf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76672"/>
            <a:ext cx="391193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jkocandrlova\AppData\Local\Microsoft\Windows\Temporary Internet Files\Content.IE5\2UPB6N18\MC900441798[1].png">
            <a:hlinkClick r:id="rId5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7707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509120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Video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96877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7332" y="14001"/>
            <a:ext cx="5006132" cy="1143000"/>
          </a:xfr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5400" b="1" dirty="0" smtClean="0"/>
              <a:t>Znáš odpověď?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11" y="1514547"/>
            <a:ext cx="8229600" cy="676672"/>
          </a:xfrm>
        </p:spPr>
        <p:txBody>
          <a:bodyPr/>
          <a:lstStyle/>
          <a:p>
            <a:r>
              <a:rPr lang="cs-CZ" dirty="0" smtClean="0"/>
              <a:t>Jak se jmenuje naše hymna?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-7137" y="2852936"/>
            <a:ext cx="8229600" cy="676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Odkud naše hymna pochází?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211" y="4149080"/>
            <a:ext cx="8229600" cy="676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Kdo složil text?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0" y="5520355"/>
            <a:ext cx="8229600" cy="676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Kdo složil hudbu?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44379" y="2176264"/>
            <a:ext cx="2885906" cy="676672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Kde domov můj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283968" y="2176264"/>
            <a:ext cx="4464496" cy="676672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Země česká, domov můj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648959" y="4864976"/>
            <a:ext cx="3240360" cy="676672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Josef Kajetán Tyl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0" y="3481180"/>
            <a:ext cx="4464496" cy="676672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Z divadelní hry Fidlovačka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54312" y="3472408"/>
            <a:ext cx="4029655" cy="676672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Z muzikálu Domov můj</a:t>
            </a: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394091" y="4843683"/>
            <a:ext cx="4642405" cy="676672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Karel Havlíček Borovský</a:t>
            </a:r>
            <a:endParaRPr lang="cs-CZ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4150715" y="6054909"/>
            <a:ext cx="3240360" cy="676672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František Škroup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904005" y="6054909"/>
            <a:ext cx="2730267" cy="676672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Karel </a:t>
            </a:r>
            <a:r>
              <a:rPr lang="cs-CZ" dirty="0"/>
              <a:t>H</a:t>
            </a:r>
            <a:r>
              <a:rPr lang="cs-CZ" dirty="0" smtClean="0"/>
              <a:t>ašler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HXBJWIU2\MC90043253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0"/>
            <a:ext cx="1759713" cy="1759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jkocandrlova\AppData\Local\Microsoft\Windows\Temporary Internet Files\Content.IE5\HXBJWIU2\MC900432535[1]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846" y="65232"/>
            <a:ext cx="1629247" cy="1629247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36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 animBg="1"/>
      <p:bldP spid="7" grpId="1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2" grpId="0" animBg="1"/>
      <p:bldP spid="13" grpId="0" animBg="1"/>
      <p:bldP spid="13" grpId="1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smtClean="0"/>
              <a:t>ZDROJ: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Kliparty z webu </a:t>
            </a:r>
            <a:r>
              <a:rPr lang="cs-CZ" sz="1400" dirty="0" smtClean="0">
                <a:hlinkClick r:id="rId2"/>
              </a:rPr>
              <a:t>www.microsoft.office.com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Původní notový zápis hymny: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cs.wikipedia.org/wiki/Soubor:Skroup-Anthem.jpg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Notový zápis 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hymna.wz.cz/wp-content/czhymn98.gif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Fotografie </a:t>
            </a:r>
            <a:r>
              <a:rPr lang="cs-CZ" sz="1400" dirty="0" err="1" smtClean="0"/>
              <a:t>F.Škroupa</a:t>
            </a:r>
            <a:r>
              <a:rPr lang="cs-CZ" sz="1400" dirty="0" smtClean="0"/>
              <a:t>:  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://cs.wikipedia.org/wiki/</a:t>
            </a:r>
            <a:r>
              <a:rPr lang="cs-CZ" sz="1400" dirty="0" err="1">
                <a:hlinkClick r:id="rId5"/>
              </a:rPr>
              <a:t>Soubor:Jan_Vilímek_-_</a:t>
            </a:r>
            <a:r>
              <a:rPr lang="cs-CZ" sz="1400" dirty="0" err="1" smtClean="0">
                <a:hlinkClick r:id="rId5"/>
              </a:rPr>
              <a:t>František_Škroup.jpg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Fotografie </a:t>
            </a:r>
            <a:r>
              <a:rPr lang="cs-CZ" sz="1400" dirty="0" err="1" smtClean="0"/>
              <a:t>J.K.Tyla</a:t>
            </a:r>
            <a:r>
              <a:rPr lang="cs-CZ" sz="1400" dirty="0"/>
              <a:t>:  </a:t>
            </a:r>
            <a:r>
              <a:rPr lang="cs-CZ" sz="1400" dirty="0">
                <a:hlinkClick r:id="rId6"/>
              </a:rPr>
              <a:t>http://cs.wikipedia.org/wiki/</a:t>
            </a:r>
            <a:r>
              <a:rPr lang="cs-CZ" sz="1400" dirty="0" err="1">
                <a:hlinkClick r:id="rId6"/>
              </a:rPr>
              <a:t>Soubor:Jan_Vilímek_-_</a:t>
            </a:r>
            <a:r>
              <a:rPr lang="cs-CZ" sz="1400" dirty="0" err="1" smtClean="0">
                <a:hlinkClick r:id="rId6"/>
              </a:rPr>
              <a:t>Josef_Kajetán_Tyl.jpg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Prachovské skály: </a:t>
            </a:r>
            <a:r>
              <a:rPr lang="cs-CZ" sz="1400" dirty="0" smtClean="0"/>
              <a:t>Divy přírody http</a:t>
            </a:r>
            <a:r>
              <a:rPr lang="cs-CZ" sz="1400" dirty="0"/>
              <a:t>://obrazky.cz/detail?q=sk%C3%A1ly&amp;offset=1&amp;limit=20&amp;bUrlPar=filter%3D1&amp;resNum=13&amp;ref=http%3A//obrazky.cz/%3Fq%3Dborovice%2Bna%2Bsk%25C3%25A1le%26from%3D91&amp;resID=NuqVoTiLwspK6IJ7ucHlHGjG98wx74C-MTX9KAf_QjI&amp;imgURL=http%3A//www.quido.cz/priroda/obrazky/prachovske_skaly_1.jpg&amp;pageURL=http%3A//www.quido.cz/priroda/prachovske_skaly.html&amp;imgX=300&amp;imgY=225&amp;imgSize=26&amp;thURL=http%3A//media5.picsearch.com/is%3FNuqVoTiLwspK6IJ7ucHlHGjG98wx74C-MTX9KAf_QjI&amp;thX=128&amp;thY=96&amp;qNoSite=sk%C3%A1ly&amp;siteWWW=&amp;</a:t>
            </a:r>
            <a:r>
              <a:rPr lang="cs-CZ" sz="1400" dirty="0" smtClean="0"/>
              <a:t>sId=7J3hyCNYwQyKsFTFiuly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8859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ČR">
      <a:dk1>
        <a:srgbClr val="3F3FFF"/>
      </a:dk1>
      <a:lt1>
        <a:srgbClr val="D8D8D8"/>
      </a:lt1>
      <a:dk2>
        <a:srgbClr val="6565FF"/>
      </a:dk2>
      <a:lt2>
        <a:srgbClr val="FF9999"/>
      </a:lt2>
      <a:accent1>
        <a:srgbClr val="0000BF"/>
      </a:accent1>
      <a:accent2>
        <a:srgbClr val="FF0000"/>
      </a:accent2>
      <a:accent3>
        <a:srgbClr val="FFFFFF"/>
      </a:accent3>
      <a:accent4>
        <a:srgbClr val="FF0000"/>
      </a:accent4>
      <a:accent5>
        <a:srgbClr val="FF0000"/>
      </a:accent5>
      <a:accent6>
        <a:srgbClr val="0000BF"/>
      </a:accent6>
      <a:hlink>
        <a:srgbClr val="0000FF"/>
      </a:hlink>
      <a:folHlink>
        <a:srgbClr val="EEECE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</TotalTime>
  <Words>203</Words>
  <Application>Microsoft Office PowerPoint</Application>
  <PresentationFormat>Předvádění na obrazovce (4:3)</PresentationFormat>
  <Paragraphs>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Škola: Základní škola a Mateřská škola Halže, příspěvková organizace Název: VY_32_INOVACE_01_HV_Hymna ČR Číslo projektu: CZ.1.07/1.4.00/21.3551 Autor: Mgr. Jarmila Kočandrlová </vt:lpstr>
      <vt:lpstr>HYMNA ČR</vt:lpstr>
      <vt:lpstr>Kde domov můj</vt:lpstr>
      <vt:lpstr>Prezentace aplikace PowerPoint</vt:lpstr>
      <vt:lpstr>Prezentace aplikace PowerPoint</vt:lpstr>
      <vt:lpstr>Původní notový zápis</vt:lpstr>
      <vt:lpstr>Kde domov můj,  kde domov můj?</vt:lpstr>
      <vt:lpstr>Voda hučí po lučinách,  bory šumí po skalinách,</vt:lpstr>
      <vt:lpstr>v sadě skví se jara květ,  zemský ráj to na pohled!</vt:lpstr>
      <vt:lpstr>A to je ta krásná země,  země česká, domov můj,  země česká, domov můj!</vt:lpstr>
      <vt:lpstr>Instrumentální verze</vt:lpstr>
      <vt:lpstr>Znáš odpověď?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HYMNA ČR</dc:title>
  <dc:creator>Kočandrlová Jarmila</dc:creator>
  <cp:lastModifiedBy>Kočandrlová Jarmila</cp:lastModifiedBy>
  <cp:revision>20</cp:revision>
  <dcterms:created xsi:type="dcterms:W3CDTF">2012-10-30T15:19:42Z</dcterms:created>
  <dcterms:modified xsi:type="dcterms:W3CDTF">2013-06-10T18:05:59Z</dcterms:modified>
</cp:coreProperties>
</file>