
<file path=[Content_Types].xml><?xml version="1.0" encoding="utf-8"?>
<Types xmlns="http://schemas.openxmlformats.org/package/2006/content-types">
  <Default Extension="png" ContentType="image/png"/>
  <Default Extension="emf" ContentType="image/x-emf"/>
  <Default Extension="jpeg" ContentType="image/jpeg"/>
  <Default Extension="rels" ContentType="application/vnd.openxmlformats-package.relationships+xml"/>
  <Default Extension="xml" ContentType="application/xml"/>
  <Default Extension="wav" ContentType="audio/wav"/>
  <Default Extension="pptx" ContentType="application/vnd.openxmlformats-officedocument.presentationml.presentation"/>
  <Default Extension="vml" ContentType="application/vnd.openxmlformats-officedocument.vmlDrawing"/>
  <Override PartName="/ppt/presentation.xml" ContentType="application/vnd.openxmlformats-officedocument.presentationml.presentation.main+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slides/slide48.xml" ContentType="application/vnd.openxmlformats-officedocument.presentationml.slide+xml"/>
  <Override PartName="/ppt/slides/slide49.xml" ContentType="application/vnd.openxmlformats-officedocument.presentationml.slide+xml"/>
  <Override PartName="/ppt/slides/slide50.xml" ContentType="application/vnd.openxmlformats-officedocument.presentationml.slide+xml"/>
  <Override PartName="/ppt/slides/slide51.xml" ContentType="application/vnd.openxmlformats-officedocument.presentationml.slide+xml"/>
  <Override PartName="/ppt/slides/slide52.xml" ContentType="application/vnd.openxmlformats-officedocument.presentationml.slide+xml"/>
  <Override PartName="/ppt/slides/slide53.xml" ContentType="application/vnd.openxmlformats-officedocument.presentationml.slide+xml"/>
  <Override PartName="/ppt/slides/slide54.xml" ContentType="application/vnd.openxmlformats-officedocument.presentationml.slide+xml"/>
  <Override PartName="/ppt/slides/slide55.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theme/theme2.xml" ContentType="application/vnd.openxmlformats-officedocument.them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 id="2147483840" r:id="rId2"/>
  </p:sldMasterIdLst>
  <p:sldIdLst>
    <p:sldId id="311" r:id="rId3"/>
    <p:sldId id="257" r:id="rId4"/>
    <p:sldId id="259" r:id="rId5"/>
    <p:sldId id="308" r:id="rId6"/>
    <p:sldId id="312" r:id="rId7"/>
    <p:sldId id="313" r:id="rId8"/>
    <p:sldId id="341" r:id="rId9"/>
    <p:sldId id="342" r:id="rId10"/>
    <p:sldId id="343" r:id="rId11"/>
    <p:sldId id="344" r:id="rId12"/>
    <p:sldId id="387" r:id="rId13"/>
    <p:sldId id="345" r:id="rId14"/>
    <p:sldId id="346" r:id="rId15"/>
    <p:sldId id="347" r:id="rId16"/>
    <p:sldId id="348" r:id="rId17"/>
    <p:sldId id="349" r:id="rId18"/>
    <p:sldId id="350" r:id="rId19"/>
    <p:sldId id="351" r:id="rId20"/>
    <p:sldId id="352" r:id="rId21"/>
    <p:sldId id="353" r:id="rId22"/>
    <p:sldId id="354" r:id="rId23"/>
    <p:sldId id="355" r:id="rId24"/>
    <p:sldId id="356" r:id="rId25"/>
    <p:sldId id="357" r:id="rId26"/>
    <p:sldId id="358" r:id="rId27"/>
    <p:sldId id="359" r:id="rId28"/>
    <p:sldId id="363" r:id="rId29"/>
    <p:sldId id="386" r:id="rId30"/>
    <p:sldId id="362" r:id="rId31"/>
    <p:sldId id="364" r:id="rId32"/>
    <p:sldId id="361" r:id="rId33"/>
    <p:sldId id="360" r:id="rId34"/>
    <p:sldId id="367" r:id="rId35"/>
    <p:sldId id="366" r:id="rId36"/>
    <p:sldId id="370" r:id="rId37"/>
    <p:sldId id="369" r:id="rId38"/>
    <p:sldId id="368" r:id="rId39"/>
    <p:sldId id="365" r:id="rId40"/>
    <p:sldId id="371" r:id="rId41"/>
    <p:sldId id="372" r:id="rId42"/>
    <p:sldId id="373" r:id="rId43"/>
    <p:sldId id="374" r:id="rId44"/>
    <p:sldId id="375" r:id="rId45"/>
    <p:sldId id="376" r:id="rId46"/>
    <p:sldId id="377" r:id="rId47"/>
    <p:sldId id="379" r:id="rId48"/>
    <p:sldId id="380" r:id="rId49"/>
    <p:sldId id="378" r:id="rId50"/>
    <p:sldId id="381" r:id="rId51"/>
    <p:sldId id="382" r:id="rId52"/>
    <p:sldId id="383" r:id="rId53"/>
    <p:sldId id="384" r:id="rId54"/>
    <p:sldId id="385" r:id="rId55"/>
    <p:sldId id="306" r:id="rId56"/>
    <p:sldId id="340" r:id="rId57"/>
  </p:sldIdLst>
  <p:sldSz cx="9144000" cy="6858000" type="screen4x3"/>
  <p:notesSz cx="6858000" cy="9144000"/>
  <p:defaultTextStyle>
    <a:defPPr>
      <a:defRPr lang="cs-CZ"/>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p:restoredTop sz="94660"/>
  </p:normalViewPr>
  <p:slideViewPr>
    <p:cSldViewPr>
      <p:cViewPr>
        <p:scale>
          <a:sx n="80" d="100"/>
          <a:sy n="80" d="100"/>
        </p:scale>
        <p:origin x="-1086" y="210"/>
      </p:cViewPr>
      <p:guideLst>
        <p:guide orient="horz" pos="2160"/>
        <p:guide pos="2880"/>
      </p:guideLst>
    </p:cSldViewPr>
  </p:slideViewPr>
  <p:notesTextViewPr>
    <p:cViewPr>
      <p:scale>
        <a:sx n="100" d="100"/>
        <a:sy n="100" d="100"/>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1.xml"/><Relationship Id="rId18" Type="http://schemas.openxmlformats.org/officeDocument/2006/relationships/slide" Target="slides/slide16.xml"/><Relationship Id="rId26" Type="http://schemas.openxmlformats.org/officeDocument/2006/relationships/slide" Target="slides/slide24.xml"/><Relationship Id="rId39" Type="http://schemas.openxmlformats.org/officeDocument/2006/relationships/slide" Target="slides/slide37.xml"/><Relationship Id="rId21" Type="http://schemas.openxmlformats.org/officeDocument/2006/relationships/slide" Target="slides/slide19.xml"/><Relationship Id="rId34" Type="http://schemas.openxmlformats.org/officeDocument/2006/relationships/slide" Target="slides/slide32.xml"/><Relationship Id="rId42" Type="http://schemas.openxmlformats.org/officeDocument/2006/relationships/slide" Target="slides/slide40.xml"/><Relationship Id="rId47" Type="http://schemas.openxmlformats.org/officeDocument/2006/relationships/slide" Target="slides/slide45.xml"/><Relationship Id="rId50" Type="http://schemas.openxmlformats.org/officeDocument/2006/relationships/slide" Target="slides/slide48.xml"/><Relationship Id="rId55" Type="http://schemas.openxmlformats.org/officeDocument/2006/relationships/slide" Target="slides/slide53.xml"/><Relationship Id="rId7" Type="http://schemas.openxmlformats.org/officeDocument/2006/relationships/slide" Target="slides/slide5.xml"/><Relationship Id="rId2" Type="http://schemas.openxmlformats.org/officeDocument/2006/relationships/slideMaster" Target="slideMasters/slideMaster2.xml"/><Relationship Id="rId16" Type="http://schemas.openxmlformats.org/officeDocument/2006/relationships/slide" Target="slides/slide14.xml"/><Relationship Id="rId20" Type="http://schemas.openxmlformats.org/officeDocument/2006/relationships/slide" Target="slides/slide18.xml"/><Relationship Id="rId29" Type="http://schemas.openxmlformats.org/officeDocument/2006/relationships/slide" Target="slides/slide27.xml"/><Relationship Id="rId41" Type="http://schemas.openxmlformats.org/officeDocument/2006/relationships/slide" Target="slides/slide39.xml"/><Relationship Id="rId54" Type="http://schemas.openxmlformats.org/officeDocument/2006/relationships/slide" Target="slides/slide52.xml"/><Relationship Id="rId1" Type="http://schemas.openxmlformats.org/officeDocument/2006/relationships/slideMaster" Target="slideMasters/slideMaster1.xml"/><Relationship Id="rId6" Type="http://schemas.openxmlformats.org/officeDocument/2006/relationships/slide" Target="slides/slide4.xml"/><Relationship Id="rId11" Type="http://schemas.openxmlformats.org/officeDocument/2006/relationships/slide" Target="slides/slide9.xml"/><Relationship Id="rId24" Type="http://schemas.openxmlformats.org/officeDocument/2006/relationships/slide" Target="slides/slide22.xml"/><Relationship Id="rId32" Type="http://schemas.openxmlformats.org/officeDocument/2006/relationships/slide" Target="slides/slide30.xml"/><Relationship Id="rId37" Type="http://schemas.openxmlformats.org/officeDocument/2006/relationships/slide" Target="slides/slide35.xml"/><Relationship Id="rId40" Type="http://schemas.openxmlformats.org/officeDocument/2006/relationships/slide" Target="slides/slide38.xml"/><Relationship Id="rId45" Type="http://schemas.openxmlformats.org/officeDocument/2006/relationships/slide" Target="slides/slide43.xml"/><Relationship Id="rId53" Type="http://schemas.openxmlformats.org/officeDocument/2006/relationships/slide" Target="slides/slide51.xml"/><Relationship Id="rId58" Type="http://schemas.openxmlformats.org/officeDocument/2006/relationships/presProps" Target="presProps.xml"/><Relationship Id="rId5" Type="http://schemas.openxmlformats.org/officeDocument/2006/relationships/slide" Target="slides/slide3.xml"/><Relationship Id="rId15" Type="http://schemas.openxmlformats.org/officeDocument/2006/relationships/slide" Target="slides/slide13.xml"/><Relationship Id="rId23" Type="http://schemas.openxmlformats.org/officeDocument/2006/relationships/slide" Target="slides/slide21.xml"/><Relationship Id="rId28" Type="http://schemas.openxmlformats.org/officeDocument/2006/relationships/slide" Target="slides/slide26.xml"/><Relationship Id="rId36" Type="http://schemas.openxmlformats.org/officeDocument/2006/relationships/slide" Target="slides/slide34.xml"/><Relationship Id="rId49" Type="http://schemas.openxmlformats.org/officeDocument/2006/relationships/slide" Target="slides/slide47.xml"/><Relationship Id="rId57" Type="http://schemas.openxmlformats.org/officeDocument/2006/relationships/slide" Target="slides/slide55.xml"/><Relationship Id="rId61" Type="http://schemas.openxmlformats.org/officeDocument/2006/relationships/tableStyles" Target="tableStyles.xml"/><Relationship Id="rId10" Type="http://schemas.openxmlformats.org/officeDocument/2006/relationships/slide" Target="slides/slide8.xml"/><Relationship Id="rId19" Type="http://schemas.openxmlformats.org/officeDocument/2006/relationships/slide" Target="slides/slide17.xml"/><Relationship Id="rId31" Type="http://schemas.openxmlformats.org/officeDocument/2006/relationships/slide" Target="slides/slide29.xml"/><Relationship Id="rId44" Type="http://schemas.openxmlformats.org/officeDocument/2006/relationships/slide" Target="slides/slide42.xml"/><Relationship Id="rId52" Type="http://schemas.openxmlformats.org/officeDocument/2006/relationships/slide" Target="slides/slide50.xml"/><Relationship Id="rId60" Type="http://schemas.openxmlformats.org/officeDocument/2006/relationships/theme" Target="theme/theme1.xml"/><Relationship Id="rId4" Type="http://schemas.openxmlformats.org/officeDocument/2006/relationships/slide" Target="slides/slide2.xml"/><Relationship Id="rId9" Type="http://schemas.openxmlformats.org/officeDocument/2006/relationships/slide" Target="slides/slide7.xml"/><Relationship Id="rId14" Type="http://schemas.openxmlformats.org/officeDocument/2006/relationships/slide" Target="slides/slide12.xml"/><Relationship Id="rId22" Type="http://schemas.openxmlformats.org/officeDocument/2006/relationships/slide" Target="slides/slide20.xml"/><Relationship Id="rId27" Type="http://schemas.openxmlformats.org/officeDocument/2006/relationships/slide" Target="slides/slide25.xml"/><Relationship Id="rId30" Type="http://schemas.openxmlformats.org/officeDocument/2006/relationships/slide" Target="slides/slide28.xml"/><Relationship Id="rId35" Type="http://schemas.openxmlformats.org/officeDocument/2006/relationships/slide" Target="slides/slide33.xml"/><Relationship Id="rId43" Type="http://schemas.openxmlformats.org/officeDocument/2006/relationships/slide" Target="slides/slide41.xml"/><Relationship Id="rId48" Type="http://schemas.openxmlformats.org/officeDocument/2006/relationships/slide" Target="slides/slide46.xml"/><Relationship Id="rId56" Type="http://schemas.openxmlformats.org/officeDocument/2006/relationships/slide" Target="slides/slide54.xml"/><Relationship Id="rId8" Type="http://schemas.openxmlformats.org/officeDocument/2006/relationships/slide" Target="slides/slide6.xml"/><Relationship Id="rId51" Type="http://schemas.openxmlformats.org/officeDocument/2006/relationships/slide" Target="slides/slide49.xml"/><Relationship Id="rId3" Type="http://schemas.openxmlformats.org/officeDocument/2006/relationships/slide" Target="slides/slide1.xml"/><Relationship Id="rId12" Type="http://schemas.openxmlformats.org/officeDocument/2006/relationships/slide" Target="slides/slide10.xml"/><Relationship Id="rId17" Type="http://schemas.openxmlformats.org/officeDocument/2006/relationships/slide" Target="slides/slide15.xml"/><Relationship Id="rId25" Type="http://schemas.openxmlformats.org/officeDocument/2006/relationships/slide" Target="slides/slide23.xml"/><Relationship Id="rId33" Type="http://schemas.openxmlformats.org/officeDocument/2006/relationships/slide" Target="slides/slide31.xml"/><Relationship Id="rId38" Type="http://schemas.openxmlformats.org/officeDocument/2006/relationships/slide" Target="slides/slide36.xml"/><Relationship Id="rId46" Type="http://schemas.openxmlformats.org/officeDocument/2006/relationships/slide" Target="slides/slide44.xml"/><Relationship Id="rId59" Type="http://schemas.openxmlformats.org/officeDocument/2006/relationships/viewProps" Target="viewProps.xml"/></Relationships>
</file>

<file path=ppt/drawings/_rels/vmlDrawing1.vml.rels><?xml version="1.0" encoding="UTF-8" standalone="yes"?>
<Relationships xmlns="http://schemas.openxmlformats.org/package/2006/relationships"><Relationship Id="rId1" Type="http://schemas.openxmlformats.org/officeDocument/2006/relationships/image" Target="../media/image2.emf"/></Relationships>
</file>

<file path=ppt/slideLayouts/_rels/slideLayout1.xml.rels><?xml version="1.0" encoding="UTF-8" standalone="yes"?>
<Relationships xmlns="http://schemas.openxmlformats.org/package/2006/relationships"><Relationship Id="rId2" Type="http://schemas.openxmlformats.org/officeDocument/2006/relationships/slideMaster" Target="../slideMasters/slideMaster1.xml"/><Relationship Id="rId1" Type="http://schemas.openxmlformats.org/officeDocument/2006/relationships/audio" Target="../media/audio1.wav"/></Relationships>
</file>

<file path=ppt/slideLayouts/_rels/slideLayout2.xml.rels><?xml version="1.0" encoding="UTF-8" standalone="yes"?>
<Relationships xmlns="http://schemas.openxmlformats.org/package/2006/relationships"><Relationship Id="rId2" Type="http://schemas.openxmlformats.org/officeDocument/2006/relationships/slideMaster" Target="../slideMasters/slideMaster1.xml"/><Relationship Id="rId1" Type="http://schemas.openxmlformats.org/officeDocument/2006/relationships/audio" Target="../media/audio1.wav"/></Relationships>
</file>

<file path=ppt/slideLayouts/_rels/slideLayout3.xml.rels><?xml version="1.0" encoding="UTF-8" standalone="yes"?>
<Relationships xmlns="http://schemas.openxmlformats.org/package/2006/relationships"><Relationship Id="rId2" Type="http://schemas.openxmlformats.org/officeDocument/2006/relationships/slideMaster" Target="../slideMasters/slideMaster1.xml"/><Relationship Id="rId1" Type="http://schemas.openxmlformats.org/officeDocument/2006/relationships/audio" Target="../media/audio1.wav"/></Relationships>
</file>

<file path=ppt/slideLayouts/_rels/slideLayout4.xml.rels><?xml version="1.0" encoding="UTF-8" standalone="yes"?>
<Relationships xmlns="http://schemas.openxmlformats.org/package/2006/relationships"><Relationship Id="rId2" Type="http://schemas.openxmlformats.org/officeDocument/2006/relationships/slideMaster" Target="../slideMasters/slideMaster1.xml"/><Relationship Id="rId1" Type="http://schemas.openxmlformats.org/officeDocument/2006/relationships/audio" Target="../media/audio1.wav"/></Relationships>
</file>

<file path=ppt/slideLayouts/_rels/slideLayout5.xml.rels><?xml version="1.0" encoding="UTF-8" standalone="yes"?>
<Relationships xmlns="http://schemas.openxmlformats.org/package/2006/relationships"><Relationship Id="rId2" Type="http://schemas.openxmlformats.org/officeDocument/2006/relationships/slideMaster" Target="../slideMasters/slideMaster1.xml"/><Relationship Id="rId1" Type="http://schemas.openxmlformats.org/officeDocument/2006/relationships/audio" Target="../media/audio1.wav"/></Relationships>
</file>

<file path=ppt/slideLayouts/_rels/slideLayout6.xml.rels><?xml version="1.0" encoding="UTF-8" standalone="yes"?>
<Relationships xmlns="http://schemas.openxmlformats.org/package/2006/relationships"><Relationship Id="rId2" Type="http://schemas.openxmlformats.org/officeDocument/2006/relationships/slideMaster" Target="../slideMasters/slideMaster1.xml"/><Relationship Id="rId1" Type="http://schemas.openxmlformats.org/officeDocument/2006/relationships/audio" Target="../media/audio1.wav"/></Relationships>
</file>

<file path=ppt/slideLayouts/_rels/slideLayout7.xml.rels><?xml version="1.0" encoding="UTF-8" standalone="yes"?>
<Relationships xmlns="http://schemas.openxmlformats.org/package/2006/relationships"><Relationship Id="rId2" Type="http://schemas.openxmlformats.org/officeDocument/2006/relationships/slideMaster" Target="../slideMasters/slideMaster1.xml"/><Relationship Id="rId1" Type="http://schemas.openxmlformats.org/officeDocument/2006/relationships/audio" Target="../media/audio1.wav"/></Relationships>
</file>

<file path=ppt/slideLayouts/_rels/slideLayout8.xml.rels><?xml version="1.0" encoding="UTF-8" standalone="yes"?>
<Relationships xmlns="http://schemas.openxmlformats.org/package/2006/relationships"><Relationship Id="rId2" Type="http://schemas.openxmlformats.org/officeDocument/2006/relationships/slideMaster" Target="../slideMasters/slideMaster1.xml"/><Relationship Id="rId1" Type="http://schemas.openxmlformats.org/officeDocument/2006/relationships/audio" Target="../media/audio1.wav"/></Relationships>
</file>

<file path=ppt/slideLayouts/_rels/slideLayout9.xml.rels><?xml version="1.0" encoding="UTF-8" standalone="yes"?>
<Relationships xmlns="http://schemas.openxmlformats.org/package/2006/relationships"><Relationship Id="rId2" Type="http://schemas.openxmlformats.org/officeDocument/2006/relationships/slideMaster" Target="../slideMasters/slideMaster1.xml"/><Relationship Id="rId1" Type="http://schemas.openxmlformats.org/officeDocument/2006/relationships/audio" Target="../media/audio1.wav"/></Relationships>
</file>

<file path=ppt/slideLayouts/_rels/slideLayout10.xml.rels><?xml version="1.0" encoding="UTF-8" standalone="yes"?>
<Relationships xmlns="http://schemas.openxmlformats.org/package/2006/relationships"><Relationship Id="rId2" Type="http://schemas.openxmlformats.org/officeDocument/2006/relationships/slideMaster" Target="../slideMasters/slideMaster1.xml"/><Relationship Id="rId1" Type="http://schemas.openxmlformats.org/officeDocument/2006/relationships/audio" Target="../media/audio1.wav"/></Relationships>
</file>

<file path=ppt/slideLayouts/_rels/slideLayout11.xml.rels><?xml version="1.0" encoding="UTF-8" standalone="yes"?>
<Relationships xmlns="http://schemas.openxmlformats.org/package/2006/relationships"><Relationship Id="rId2" Type="http://schemas.openxmlformats.org/officeDocument/2006/relationships/slideMaster" Target="../slideMasters/slideMaster1.xml"/><Relationship Id="rId1" Type="http://schemas.openxmlformats.org/officeDocument/2006/relationships/audio" Target="../media/audio1.wav"/></Relationships>
</file>

<file path=ppt/slideLayouts/_rels/slideLayout12.xml.rels><?xml version="1.0" encoding="UTF-8" standalone="yes"?>
<Relationships xmlns="http://schemas.openxmlformats.org/package/2006/relationships"><Relationship Id="rId2" Type="http://schemas.openxmlformats.org/officeDocument/2006/relationships/slideMaster" Target="../slideMasters/slideMaster2.xml"/><Relationship Id="rId1" Type="http://schemas.openxmlformats.org/officeDocument/2006/relationships/audio" Target="../media/audio1.wav"/></Relationships>
</file>

<file path=ppt/slideLayouts/_rels/slideLayout13.xml.rels><?xml version="1.0" encoding="UTF-8" standalone="yes"?>
<Relationships xmlns="http://schemas.openxmlformats.org/package/2006/relationships"><Relationship Id="rId2" Type="http://schemas.openxmlformats.org/officeDocument/2006/relationships/slideMaster" Target="../slideMasters/slideMaster2.xml"/><Relationship Id="rId1" Type="http://schemas.openxmlformats.org/officeDocument/2006/relationships/audio" Target="../media/audio1.wav"/></Relationships>
</file>

<file path=ppt/slideLayouts/_rels/slideLayout14.xml.rels><?xml version="1.0" encoding="UTF-8" standalone="yes"?>
<Relationships xmlns="http://schemas.openxmlformats.org/package/2006/relationships"><Relationship Id="rId2" Type="http://schemas.openxmlformats.org/officeDocument/2006/relationships/slideMaster" Target="../slideMasters/slideMaster2.xml"/><Relationship Id="rId1" Type="http://schemas.openxmlformats.org/officeDocument/2006/relationships/audio" Target="../media/audio1.wav"/></Relationships>
</file>

<file path=ppt/slideLayouts/_rels/slideLayout15.xml.rels><?xml version="1.0" encoding="UTF-8" standalone="yes"?>
<Relationships xmlns="http://schemas.openxmlformats.org/package/2006/relationships"><Relationship Id="rId2" Type="http://schemas.openxmlformats.org/officeDocument/2006/relationships/slideMaster" Target="../slideMasters/slideMaster2.xml"/><Relationship Id="rId1" Type="http://schemas.openxmlformats.org/officeDocument/2006/relationships/audio" Target="../media/audio1.wav"/></Relationships>
</file>

<file path=ppt/slideLayouts/_rels/slideLayout16.xml.rels><?xml version="1.0" encoding="UTF-8" standalone="yes"?>
<Relationships xmlns="http://schemas.openxmlformats.org/package/2006/relationships"><Relationship Id="rId2" Type="http://schemas.openxmlformats.org/officeDocument/2006/relationships/slideMaster" Target="../slideMasters/slideMaster2.xml"/><Relationship Id="rId1" Type="http://schemas.openxmlformats.org/officeDocument/2006/relationships/audio" Target="../media/audio1.wav"/></Relationships>
</file>

<file path=ppt/slideLayouts/_rels/slideLayout17.xml.rels><?xml version="1.0" encoding="UTF-8" standalone="yes"?>
<Relationships xmlns="http://schemas.openxmlformats.org/package/2006/relationships"><Relationship Id="rId2" Type="http://schemas.openxmlformats.org/officeDocument/2006/relationships/slideMaster" Target="../slideMasters/slideMaster2.xml"/><Relationship Id="rId1" Type="http://schemas.openxmlformats.org/officeDocument/2006/relationships/audio" Target="../media/audio1.wav"/></Relationships>
</file>

<file path=ppt/slideLayouts/_rels/slideLayout18.xml.rels><?xml version="1.0" encoding="UTF-8" standalone="yes"?>
<Relationships xmlns="http://schemas.openxmlformats.org/package/2006/relationships"><Relationship Id="rId2" Type="http://schemas.openxmlformats.org/officeDocument/2006/relationships/slideMaster" Target="../slideMasters/slideMaster2.xml"/><Relationship Id="rId1" Type="http://schemas.openxmlformats.org/officeDocument/2006/relationships/audio" Target="../media/audio1.wav"/></Relationships>
</file>

<file path=ppt/slideLayouts/_rels/slideLayout19.xml.rels><?xml version="1.0" encoding="UTF-8" standalone="yes"?>
<Relationships xmlns="http://schemas.openxmlformats.org/package/2006/relationships"><Relationship Id="rId2" Type="http://schemas.openxmlformats.org/officeDocument/2006/relationships/slideMaster" Target="../slideMasters/slideMaster2.xml"/><Relationship Id="rId1" Type="http://schemas.openxmlformats.org/officeDocument/2006/relationships/audio" Target="../media/audio1.wav"/></Relationships>
</file>

<file path=ppt/slideLayouts/_rels/slideLayout20.xml.rels><?xml version="1.0" encoding="UTF-8" standalone="yes"?>
<Relationships xmlns="http://schemas.openxmlformats.org/package/2006/relationships"><Relationship Id="rId2" Type="http://schemas.openxmlformats.org/officeDocument/2006/relationships/slideMaster" Target="../slideMasters/slideMaster2.xml"/><Relationship Id="rId1" Type="http://schemas.openxmlformats.org/officeDocument/2006/relationships/audio" Target="../media/audio1.wav"/></Relationships>
</file>

<file path=ppt/slideLayouts/_rels/slideLayout21.xml.rels><?xml version="1.0" encoding="UTF-8" standalone="yes"?>
<Relationships xmlns="http://schemas.openxmlformats.org/package/2006/relationships"><Relationship Id="rId2" Type="http://schemas.openxmlformats.org/officeDocument/2006/relationships/slideMaster" Target="../slideMasters/slideMaster2.xml"/><Relationship Id="rId1" Type="http://schemas.openxmlformats.org/officeDocument/2006/relationships/audio" Target="../media/audio1.wav"/></Relationships>
</file>

<file path=ppt/slideLayouts/_rels/slideLayout22.xml.rels><?xml version="1.0" encoding="UTF-8" standalone="yes"?>
<Relationships xmlns="http://schemas.openxmlformats.org/package/2006/relationships"><Relationship Id="rId2" Type="http://schemas.openxmlformats.org/officeDocument/2006/relationships/slideMaster" Target="../slideMasters/slideMaster2.xml"/><Relationship Id="rId1" Type="http://schemas.openxmlformats.org/officeDocument/2006/relationships/audio" Target="../media/audio1.wav"/></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Úvodní snímek">
    <p:spTree>
      <p:nvGrpSpPr>
        <p:cNvPr id="1" name=""/>
        <p:cNvGrpSpPr/>
        <p:nvPr/>
      </p:nvGrpSpPr>
      <p:grpSpPr>
        <a:xfrm>
          <a:off x="0" y="0"/>
          <a:ext cx="0" cy="0"/>
          <a:chOff x="0" y="0"/>
          <a:chExt cx="0" cy="0"/>
        </a:xfrm>
      </p:grpSpPr>
      <p:sp>
        <p:nvSpPr>
          <p:cNvPr id="2" name="Nadpis 1"/>
          <p:cNvSpPr>
            <a:spLocks noGrp="1"/>
          </p:cNvSpPr>
          <p:nvPr>
            <p:ph type="ctrTitle"/>
          </p:nvPr>
        </p:nvSpPr>
        <p:spPr>
          <a:xfrm>
            <a:off x="685800" y="2130425"/>
            <a:ext cx="7772400" cy="1470025"/>
          </a:xfrm>
        </p:spPr>
        <p:txBody>
          <a:bodyPr/>
          <a:lstStyle/>
          <a:p>
            <a:r>
              <a:rPr lang="cs-CZ" smtClean="0"/>
              <a:t>Klepnutím lze upravit styl předlohy nadpisů.</a:t>
            </a:r>
            <a:endParaRPr lang="cs-CZ"/>
          </a:p>
        </p:txBody>
      </p:sp>
      <p:sp>
        <p:nvSpPr>
          <p:cNvPr id="3" name="Podnadpis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cs-CZ" smtClean="0"/>
              <a:t>Klepnutím lze upravit styl předlohy podnadpisů.</a:t>
            </a:r>
            <a:endParaRPr lang="cs-CZ"/>
          </a:p>
        </p:txBody>
      </p:sp>
      <p:sp>
        <p:nvSpPr>
          <p:cNvPr id="4" name="Zástupný symbol pro datum 3"/>
          <p:cNvSpPr>
            <a:spLocks noGrp="1"/>
          </p:cNvSpPr>
          <p:nvPr>
            <p:ph type="dt" sz="half" idx="10"/>
          </p:nvPr>
        </p:nvSpPr>
        <p:spPr/>
        <p:txBody>
          <a:bodyPr/>
          <a:lstStyle/>
          <a:p>
            <a:fld id="{95EC1D4A-A796-47C3-A63E-CE236FB377E2}" type="datetimeFigureOut">
              <a:rPr lang="cs-CZ" smtClean="0"/>
              <a:t>9.6.2013</a:t>
            </a:fld>
            <a:endParaRPr lang="cs-CZ"/>
          </a:p>
        </p:txBody>
      </p:sp>
      <p:sp>
        <p:nvSpPr>
          <p:cNvPr id="5" name="Zástupný symbol pro zápatí 4"/>
          <p:cNvSpPr>
            <a:spLocks noGrp="1"/>
          </p:cNvSpPr>
          <p:nvPr>
            <p:ph type="ftr" sz="quarter" idx="11"/>
          </p:nvPr>
        </p:nvSpPr>
        <p:spPr/>
        <p:txBody>
          <a:bodyPr/>
          <a:lstStyle/>
          <a:p>
            <a:endParaRPr lang="cs-CZ"/>
          </a:p>
        </p:txBody>
      </p:sp>
      <p:sp>
        <p:nvSpPr>
          <p:cNvPr id="6" name="Zástupný symbol pro číslo snímku 5"/>
          <p:cNvSpPr>
            <a:spLocks noGrp="1"/>
          </p:cNvSpPr>
          <p:nvPr>
            <p:ph type="sldNum" sz="quarter" idx="12"/>
          </p:nvPr>
        </p:nvSpPr>
        <p:spPr/>
        <p:txBody>
          <a:bodyPr/>
          <a:lstStyle/>
          <a:p>
            <a:fld id="{AC57A5DF-1266-40EA-9282-1E66B9DE06C0}" type="slidenum">
              <a:rPr lang="cs-CZ" smtClean="0"/>
              <a:t>‹#›</a:t>
            </a:fld>
            <a:endParaRPr lang="cs-CZ"/>
          </a:p>
        </p:txBody>
      </p:sp>
    </p:spTree>
  </p:cSld>
  <p:clrMapOvr>
    <a:masterClrMapping/>
  </p:clrMapOvr>
  <p:transition spd="slow">
    <p:randomBar dir="vert"/>
    <p:sndAc>
      <p:stSnd>
        <p:snd r:embed="rId1" name="click.wav"/>
      </p:stSnd>
    </p:sndAc>
  </p:transition>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Nadpis a obsah">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lang="cs-CZ" smtClean="0"/>
              <a:t>Klepnutím lze upravit styl předlohy nadpisů.</a:t>
            </a:r>
            <a:endParaRPr lang="cs-CZ"/>
          </a:p>
        </p:txBody>
      </p:sp>
      <p:sp>
        <p:nvSpPr>
          <p:cNvPr id="3" name="Zástupný symbol pro obsah 2"/>
          <p:cNvSpPr>
            <a:spLocks noGrp="1"/>
          </p:cNvSpPr>
          <p:nvPr>
            <p:ph idx="1"/>
          </p:nvPr>
        </p:nvSpPr>
        <p:spPr/>
        <p:txBody>
          <a:bodyPr/>
          <a:lstStyle/>
          <a:p>
            <a:pPr lvl="0"/>
            <a:r>
              <a:rPr lang="cs-CZ" smtClean="0"/>
              <a:t>Klepnutím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4" name="Zástupný symbol pro datum 3"/>
          <p:cNvSpPr>
            <a:spLocks noGrp="1"/>
          </p:cNvSpPr>
          <p:nvPr>
            <p:ph type="dt" sz="half" idx="10"/>
          </p:nvPr>
        </p:nvSpPr>
        <p:spPr/>
        <p:txBody>
          <a:bodyPr/>
          <a:lstStyle/>
          <a:p>
            <a:fld id="{95EC1D4A-A796-47C3-A63E-CE236FB377E2}" type="datetimeFigureOut">
              <a:rPr lang="cs-CZ" smtClean="0"/>
              <a:t>9.6.2013</a:t>
            </a:fld>
            <a:endParaRPr lang="cs-CZ"/>
          </a:p>
        </p:txBody>
      </p:sp>
      <p:sp>
        <p:nvSpPr>
          <p:cNvPr id="5" name="Zástupný symbol pro zápatí 4"/>
          <p:cNvSpPr>
            <a:spLocks noGrp="1"/>
          </p:cNvSpPr>
          <p:nvPr>
            <p:ph type="ftr" sz="quarter" idx="11"/>
          </p:nvPr>
        </p:nvSpPr>
        <p:spPr/>
        <p:txBody>
          <a:bodyPr/>
          <a:lstStyle/>
          <a:p>
            <a:endParaRPr lang="cs-CZ"/>
          </a:p>
        </p:txBody>
      </p:sp>
      <p:sp>
        <p:nvSpPr>
          <p:cNvPr id="6" name="Zástupný symbol pro číslo snímku 5"/>
          <p:cNvSpPr>
            <a:spLocks noGrp="1"/>
          </p:cNvSpPr>
          <p:nvPr>
            <p:ph type="sldNum" sz="quarter" idx="12"/>
          </p:nvPr>
        </p:nvSpPr>
        <p:spPr/>
        <p:txBody>
          <a:bodyPr/>
          <a:lstStyle/>
          <a:p>
            <a:fld id="{AC57A5DF-1266-40EA-9282-1E66B9DE06C0}" type="slidenum">
              <a:rPr lang="cs-CZ" smtClean="0"/>
              <a:t>‹#›</a:t>
            </a:fld>
            <a:endParaRPr lang="cs-CZ"/>
          </a:p>
        </p:txBody>
      </p:sp>
    </p:spTree>
  </p:cSld>
  <p:clrMapOvr>
    <a:masterClrMapping/>
  </p:clrMapOvr>
  <p:transition spd="slow">
    <p:randomBar dir="vert"/>
    <p:sndAc>
      <p:stSnd>
        <p:snd r:embed="rId1" name="click.wav"/>
      </p:stSnd>
    </p:sndAc>
  </p:transition>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Záhlaví části">
    <p:spTree>
      <p:nvGrpSpPr>
        <p:cNvPr id="1" name=""/>
        <p:cNvGrpSpPr/>
        <p:nvPr/>
      </p:nvGrpSpPr>
      <p:grpSpPr>
        <a:xfrm>
          <a:off x="0" y="0"/>
          <a:ext cx="0" cy="0"/>
          <a:chOff x="0" y="0"/>
          <a:chExt cx="0" cy="0"/>
        </a:xfrm>
      </p:grpSpPr>
      <p:sp>
        <p:nvSpPr>
          <p:cNvPr id="2" name="Nadpis 1"/>
          <p:cNvSpPr>
            <a:spLocks noGrp="1"/>
          </p:cNvSpPr>
          <p:nvPr>
            <p:ph type="title"/>
          </p:nvPr>
        </p:nvSpPr>
        <p:spPr>
          <a:xfrm>
            <a:off x="722313" y="4406900"/>
            <a:ext cx="7772400" cy="1362075"/>
          </a:xfrm>
        </p:spPr>
        <p:txBody>
          <a:bodyPr anchor="t"/>
          <a:lstStyle>
            <a:lvl1pPr algn="l">
              <a:defRPr sz="4000" b="1" cap="all"/>
            </a:lvl1pPr>
          </a:lstStyle>
          <a:p>
            <a:r>
              <a:rPr lang="cs-CZ" smtClean="0"/>
              <a:t>Klepnutím lze upravit styl předlohy nadpisů.</a:t>
            </a:r>
            <a:endParaRPr lang="cs-CZ"/>
          </a:p>
        </p:txBody>
      </p:sp>
      <p:sp>
        <p:nvSpPr>
          <p:cNvPr id="3" name="Zástupný symbol pro text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cs-CZ" smtClean="0"/>
              <a:t>Klepnutím lze upravit styly předlohy textu.</a:t>
            </a:r>
          </a:p>
        </p:txBody>
      </p:sp>
      <p:sp>
        <p:nvSpPr>
          <p:cNvPr id="4" name="Zástupný symbol pro datum 3"/>
          <p:cNvSpPr>
            <a:spLocks noGrp="1"/>
          </p:cNvSpPr>
          <p:nvPr>
            <p:ph type="dt" sz="half" idx="10"/>
          </p:nvPr>
        </p:nvSpPr>
        <p:spPr/>
        <p:txBody>
          <a:bodyPr/>
          <a:lstStyle/>
          <a:p>
            <a:fld id="{95EC1D4A-A796-47C3-A63E-CE236FB377E2}" type="datetimeFigureOut">
              <a:rPr lang="cs-CZ" smtClean="0"/>
              <a:t>9.6.2013</a:t>
            </a:fld>
            <a:endParaRPr lang="cs-CZ"/>
          </a:p>
        </p:txBody>
      </p:sp>
      <p:sp>
        <p:nvSpPr>
          <p:cNvPr id="5" name="Zástupný symbol pro zápatí 4"/>
          <p:cNvSpPr>
            <a:spLocks noGrp="1"/>
          </p:cNvSpPr>
          <p:nvPr>
            <p:ph type="ftr" sz="quarter" idx="11"/>
          </p:nvPr>
        </p:nvSpPr>
        <p:spPr/>
        <p:txBody>
          <a:bodyPr/>
          <a:lstStyle/>
          <a:p>
            <a:endParaRPr lang="cs-CZ"/>
          </a:p>
        </p:txBody>
      </p:sp>
      <p:sp>
        <p:nvSpPr>
          <p:cNvPr id="6" name="Zástupný symbol pro číslo snímku 5"/>
          <p:cNvSpPr>
            <a:spLocks noGrp="1"/>
          </p:cNvSpPr>
          <p:nvPr>
            <p:ph type="sldNum" sz="quarter" idx="12"/>
          </p:nvPr>
        </p:nvSpPr>
        <p:spPr/>
        <p:txBody>
          <a:bodyPr/>
          <a:lstStyle/>
          <a:p>
            <a:fld id="{AC57A5DF-1266-40EA-9282-1E66B9DE06C0}" type="slidenum">
              <a:rPr lang="cs-CZ" smtClean="0"/>
              <a:t>‹#›</a:t>
            </a:fld>
            <a:endParaRPr lang="cs-CZ"/>
          </a:p>
        </p:txBody>
      </p:sp>
    </p:spTree>
  </p:cSld>
  <p:clrMapOvr>
    <a:masterClrMapping/>
  </p:clrMapOvr>
  <p:transition spd="slow">
    <p:randomBar dir="vert"/>
    <p:sndAc>
      <p:stSnd>
        <p:snd r:embed="rId1" name="click.wav"/>
      </p:stSnd>
    </p:sndAc>
  </p:transition>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Dva obsahy">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lang="cs-CZ" smtClean="0"/>
              <a:t>Klepnutím lze upravit styl předlohy nadpisů.</a:t>
            </a:r>
            <a:endParaRPr lang="cs-CZ"/>
          </a:p>
        </p:txBody>
      </p:sp>
      <p:sp>
        <p:nvSpPr>
          <p:cNvPr id="3" name="Zástupný symbol pro obsah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cs-CZ" smtClean="0"/>
              <a:t>Klepnutím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4" name="Zástupný symbol pro obsah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cs-CZ" smtClean="0"/>
              <a:t>Klepnutím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5" name="Zástupný symbol pro datum 4"/>
          <p:cNvSpPr>
            <a:spLocks noGrp="1"/>
          </p:cNvSpPr>
          <p:nvPr>
            <p:ph type="dt" sz="half" idx="10"/>
          </p:nvPr>
        </p:nvSpPr>
        <p:spPr/>
        <p:txBody>
          <a:bodyPr/>
          <a:lstStyle/>
          <a:p>
            <a:fld id="{95EC1D4A-A796-47C3-A63E-CE236FB377E2}" type="datetimeFigureOut">
              <a:rPr lang="cs-CZ" smtClean="0"/>
              <a:t>9.6.2013</a:t>
            </a:fld>
            <a:endParaRPr lang="cs-CZ"/>
          </a:p>
        </p:txBody>
      </p:sp>
      <p:sp>
        <p:nvSpPr>
          <p:cNvPr id="6" name="Zástupný symbol pro zápatí 5"/>
          <p:cNvSpPr>
            <a:spLocks noGrp="1"/>
          </p:cNvSpPr>
          <p:nvPr>
            <p:ph type="ftr" sz="quarter" idx="11"/>
          </p:nvPr>
        </p:nvSpPr>
        <p:spPr/>
        <p:txBody>
          <a:bodyPr/>
          <a:lstStyle/>
          <a:p>
            <a:endParaRPr lang="cs-CZ"/>
          </a:p>
        </p:txBody>
      </p:sp>
      <p:sp>
        <p:nvSpPr>
          <p:cNvPr id="7" name="Zástupný symbol pro číslo snímku 6"/>
          <p:cNvSpPr>
            <a:spLocks noGrp="1"/>
          </p:cNvSpPr>
          <p:nvPr>
            <p:ph type="sldNum" sz="quarter" idx="12"/>
          </p:nvPr>
        </p:nvSpPr>
        <p:spPr/>
        <p:txBody>
          <a:bodyPr/>
          <a:lstStyle/>
          <a:p>
            <a:fld id="{AC57A5DF-1266-40EA-9282-1E66B9DE06C0}" type="slidenum">
              <a:rPr lang="cs-CZ" smtClean="0"/>
              <a:t>‹#›</a:t>
            </a:fld>
            <a:endParaRPr lang="cs-CZ"/>
          </a:p>
        </p:txBody>
      </p:sp>
    </p:spTree>
  </p:cSld>
  <p:clrMapOvr>
    <a:masterClrMapping/>
  </p:clrMapOvr>
  <p:transition spd="slow">
    <p:randomBar dir="vert"/>
    <p:sndAc>
      <p:stSnd>
        <p:snd r:embed="rId1" name="click.wav"/>
      </p:stSnd>
    </p:sndAc>
  </p:transition>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Porovnání">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lvl1pPr>
              <a:defRPr/>
            </a:lvl1pPr>
          </a:lstStyle>
          <a:p>
            <a:r>
              <a:rPr lang="cs-CZ" smtClean="0"/>
              <a:t>Klepnutím lze upravit styl předlohy nadpisů.</a:t>
            </a:r>
            <a:endParaRPr lang="cs-CZ"/>
          </a:p>
        </p:txBody>
      </p:sp>
      <p:sp>
        <p:nvSpPr>
          <p:cNvPr id="3" name="Zástupný symbol pro text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cs-CZ" smtClean="0"/>
              <a:t>Klepnutím lze upravit styly předlohy textu.</a:t>
            </a:r>
          </a:p>
        </p:txBody>
      </p:sp>
      <p:sp>
        <p:nvSpPr>
          <p:cNvPr id="4" name="Zástupný symbol pro obsah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cs-CZ" smtClean="0"/>
              <a:t>Klepnutím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5" name="Zástupný symbol pro text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cs-CZ" smtClean="0"/>
              <a:t>Klepnutím lze upravit styly předlohy textu.</a:t>
            </a:r>
          </a:p>
        </p:txBody>
      </p:sp>
      <p:sp>
        <p:nvSpPr>
          <p:cNvPr id="6" name="Zástupný symbol pro obsah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cs-CZ" smtClean="0"/>
              <a:t>Klepnutím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7" name="Zástupný symbol pro datum 6"/>
          <p:cNvSpPr>
            <a:spLocks noGrp="1"/>
          </p:cNvSpPr>
          <p:nvPr>
            <p:ph type="dt" sz="half" idx="10"/>
          </p:nvPr>
        </p:nvSpPr>
        <p:spPr/>
        <p:txBody>
          <a:bodyPr/>
          <a:lstStyle/>
          <a:p>
            <a:fld id="{95EC1D4A-A796-47C3-A63E-CE236FB377E2}" type="datetimeFigureOut">
              <a:rPr lang="cs-CZ" smtClean="0"/>
              <a:t>9.6.2013</a:t>
            </a:fld>
            <a:endParaRPr lang="cs-CZ"/>
          </a:p>
        </p:txBody>
      </p:sp>
      <p:sp>
        <p:nvSpPr>
          <p:cNvPr id="8" name="Zástupný symbol pro zápatí 7"/>
          <p:cNvSpPr>
            <a:spLocks noGrp="1"/>
          </p:cNvSpPr>
          <p:nvPr>
            <p:ph type="ftr" sz="quarter" idx="11"/>
          </p:nvPr>
        </p:nvSpPr>
        <p:spPr/>
        <p:txBody>
          <a:bodyPr/>
          <a:lstStyle/>
          <a:p>
            <a:endParaRPr lang="cs-CZ"/>
          </a:p>
        </p:txBody>
      </p:sp>
      <p:sp>
        <p:nvSpPr>
          <p:cNvPr id="9" name="Zástupný symbol pro číslo snímku 8"/>
          <p:cNvSpPr>
            <a:spLocks noGrp="1"/>
          </p:cNvSpPr>
          <p:nvPr>
            <p:ph type="sldNum" sz="quarter" idx="12"/>
          </p:nvPr>
        </p:nvSpPr>
        <p:spPr/>
        <p:txBody>
          <a:bodyPr/>
          <a:lstStyle/>
          <a:p>
            <a:fld id="{AC57A5DF-1266-40EA-9282-1E66B9DE06C0}" type="slidenum">
              <a:rPr lang="cs-CZ" smtClean="0"/>
              <a:t>‹#›</a:t>
            </a:fld>
            <a:endParaRPr lang="cs-CZ"/>
          </a:p>
        </p:txBody>
      </p:sp>
    </p:spTree>
  </p:cSld>
  <p:clrMapOvr>
    <a:masterClrMapping/>
  </p:clrMapOvr>
  <p:transition spd="slow">
    <p:randomBar dir="vert"/>
    <p:sndAc>
      <p:stSnd>
        <p:snd r:embed="rId1" name="click.wav"/>
      </p:stSnd>
    </p:sndAc>
  </p:transition>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Pouze nadpis">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lang="cs-CZ" smtClean="0"/>
              <a:t>Klepnutím lze upravit styl předlohy nadpisů.</a:t>
            </a:r>
            <a:endParaRPr lang="cs-CZ"/>
          </a:p>
        </p:txBody>
      </p:sp>
      <p:sp>
        <p:nvSpPr>
          <p:cNvPr id="3" name="Zástupný symbol pro datum 2"/>
          <p:cNvSpPr>
            <a:spLocks noGrp="1"/>
          </p:cNvSpPr>
          <p:nvPr>
            <p:ph type="dt" sz="half" idx="10"/>
          </p:nvPr>
        </p:nvSpPr>
        <p:spPr/>
        <p:txBody>
          <a:bodyPr/>
          <a:lstStyle/>
          <a:p>
            <a:fld id="{95EC1D4A-A796-47C3-A63E-CE236FB377E2}" type="datetimeFigureOut">
              <a:rPr lang="cs-CZ" smtClean="0"/>
              <a:t>9.6.2013</a:t>
            </a:fld>
            <a:endParaRPr lang="cs-CZ"/>
          </a:p>
        </p:txBody>
      </p:sp>
      <p:sp>
        <p:nvSpPr>
          <p:cNvPr id="4" name="Zástupný symbol pro zápatí 3"/>
          <p:cNvSpPr>
            <a:spLocks noGrp="1"/>
          </p:cNvSpPr>
          <p:nvPr>
            <p:ph type="ftr" sz="quarter" idx="11"/>
          </p:nvPr>
        </p:nvSpPr>
        <p:spPr/>
        <p:txBody>
          <a:bodyPr/>
          <a:lstStyle/>
          <a:p>
            <a:endParaRPr lang="cs-CZ"/>
          </a:p>
        </p:txBody>
      </p:sp>
      <p:sp>
        <p:nvSpPr>
          <p:cNvPr id="5" name="Zástupný symbol pro číslo snímku 4"/>
          <p:cNvSpPr>
            <a:spLocks noGrp="1"/>
          </p:cNvSpPr>
          <p:nvPr>
            <p:ph type="sldNum" sz="quarter" idx="12"/>
          </p:nvPr>
        </p:nvSpPr>
        <p:spPr/>
        <p:txBody>
          <a:bodyPr/>
          <a:lstStyle/>
          <a:p>
            <a:fld id="{AC57A5DF-1266-40EA-9282-1E66B9DE06C0}" type="slidenum">
              <a:rPr lang="cs-CZ" smtClean="0"/>
              <a:t>‹#›</a:t>
            </a:fld>
            <a:endParaRPr lang="cs-CZ"/>
          </a:p>
        </p:txBody>
      </p:sp>
    </p:spTree>
  </p:cSld>
  <p:clrMapOvr>
    <a:masterClrMapping/>
  </p:clrMapOvr>
  <p:transition spd="slow">
    <p:randomBar dir="vert"/>
    <p:sndAc>
      <p:stSnd>
        <p:snd r:embed="rId1" name="click.wav"/>
      </p:stSnd>
    </p:sndAc>
  </p:transition>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Prázdný">
    <p:spTree>
      <p:nvGrpSpPr>
        <p:cNvPr id="1" name=""/>
        <p:cNvGrpSpPr/>
        <p:nvPr/>
      </p:nvGrpSpPr>
      <p:grpSpPr>
        <a:xfrm>
          <a:off x="0" y="0"/>
          <a:ext cx="0" cy="0"/>
          <a:chOff x="0" y="0"/>
          <a:chExt cx="0" cy="0"/>
        </a:xfrm>
      </p:grpSpPr>
      <p:sp>
        <p:nvSpPr>
          <p:cNvPr id="2" name="Zástupný symbol pro datum 1"/>
          <p:cNvSpPr>
            <a:spLocks noGrp="1"/>
          </p:cNvSpPr>
          <p:nvPr>
            <p:ph type="dt" sz="half" idx="10"/>
          </p:nvPr>
        </p:nvSpPr>
        <p:spPr/>
        <p:txBody>
          <a:bodyPr/>
          <a:lstStyle/>
          <a:p>
            <a:fld id="{95EC1D4A-A796-47C3-A63E-CE236FB377E2}" type="datetimeFigureOut">
              <a:rPr lang="cs-CZ" smtClean="0"/>
              <a:t>9.6.2013</a:t>
            </a:fld>
            <a:endParaRPr lang="cs-CZ"/>
          </a:p>
        </p:txBody>
      </p:sp>
      <p:sp>
        <p:nvSpPr>
          <p:cNvPr id="3" name="Zástupný symbol pro zápatí 2"/>
          <p:cNvSpPr>
            <a:spLocks noGrp="1"/>
          </p:cNvSpPr>
          <p:nvPr>
            <p:ph type="ftr" sz="quarter" idx="11"/>
          </p:nvPr>
        </p:nvSpPr>
        <p:spPr/>
        <p:txBody>
          <a:bodyPr/>
          <a:lstStyle/>
          <a:p>
            <a:endParaRPr lang="cs-CZ"/>
          </a:p>
        </p:txBody>
      </p:sp>
      <p:sp>
        <p:nvSpPr>
          <p:cNvPr id="4" name="Zástupný symbol pro číslo snímku 3"/>
          <p:cNvSpPr>
            <a:spLocks noGrp="1"/>
          </p:cNvSpPr>
          <p:nvPr>
            <p:ph type="sldNum" sz="quarter" idx="12"/>
          </p:nvPr>
        </p:nvSpPr>
        <p:spPr/>
        <p:txBody>
          <a:bodyPr/>
          <a:lstStyle/>
          <a:p>
            <a:fld id="{AC57A5DF-1266-40EA-9282-1E66B9DE06C0}" type="slidenum">
              <a:rPr lang="cs-CZ" smtClean="0"/>
              <a:t>‹#›</a:t>
            </a:fld>
            <a:endParaRPr lang="cs-CZ"/>
          </a:p>
        </p:txBody>
      </p:sp>
    </p:spTree>
  </p:cSld>
  <p:clrMapOvr>
    <a:masterClrMapping/>
  </p:clrMapOvr>
  <p:transition spd="slow">
    <p:randomBar dir="vert"/>
    <p:sndAc>
      <p:stSnd>
        <p:snd r:embed="rId1" name="click.wav"/>
      </p:stSnd>
    </p:sndAc>
  </p:transition>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Obsah s titulkem">
    <p:spTree>
      <p:nvGrpSpPr>
        <p:cNvPr id="1" name=""/>
        <p:cNvGrpSpPr/>
        <p:nvPr/>
      </p:nvGrpSpPr>
      <p:grpSpPr>
        <a:xfrm>
          <a:off x="0" y="0"/>
          <a:ext cx="0" cy="0"/>
          <a:chOff x="0" y="0"/>
          <a:chExt cx="0" cy="0"/>
        </a:xfrm>
      </p:grpSpPr>
      <p:sp>
        <p:nvSpPr>
          <p:cNvPr id="2" name="Nadpis 1"/>
          <p:cNvSpPr>
            <a:spLocks noGrp="1"/>
          </p:cNvSpPr>
          <p:nvPr>
            <p:ph type="title"/>
          </p:nvPr>
        </p:nvSpPr>
        <p:spPr>
          <a:xfrm>
            <a:off x="457200" y="273050"/>
            <a:ext cx="3008313" cy="1162050"/>
          </a:xfrm>
        </p:spPr>
        <p:txBody>
          <a:bodyPr anchor="b"/>
          <a:lstStyle>
            <a:lvl1pPr algn="l">
              <a:defRPr sz="2000" b="1"/>
            </a:lvl1pPr>
          </a:lstStyle>
          <a:p>
            <a:r>
              <a:rPr lang="cs-CZ" smtClean="0"/>
              <a:t>Klepnutím lze upravit styl předlohy nadpisů.</a:t>
            </a:r>
            <a:endParaRPr lang="cs-CZ"/>
          </a:p>
        </p:txBody>
      </p:sp>
      <p:sp>
        <p:nvSpPr>
          <p:cNvPr id="3" name="Zástupný symbol pro obsah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cs-CZ" smtClean="0"/>
              <a:t>Klepnutím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4" name="Zástupný symbol pro text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cs-CZ" smtClean="0"/>
              <a:t>Klepnutím lze upravit styly předlohy textu.</a:t>
            </a:r>
          </a:p>
        </p:txBody>
      </p:sp>
      <p:sp>
        <p:nvSpPr>
          <p:cNvPr id="5" name="Zástupný symbol pro datum 4"/>
          <p:cNvSpPr>
            <a:spLocks noGrp="1"/>
          </p:cNvSpPr>
          <p:nvPr>
            <p:ph type="dt" sz="half" idx="10"/>
          </p:nvPr>
        </p:nvSpPr>
        <p:spPr/>
        <p:txBody>
          <a:bodyPr/>
          <a:lstStyle/>
          <a:p>
            <a:fld id="{95EC1D4A-A796-47C3-A63E-CE236FB377E2}" type="datetimeFigureOut">
              <a:rPr lang="cs-CZ" smtClean="0"/>
              <a:t>9.6.2013</a:t>
            </a:fld>
            <a:endParaRPr lang="cs-CZ"/>
          </a:p>
        </p:txBody>
      </p:sp>
      <p:sp>
        <p:nvSpPr>
          <p:cNvPr id="6" name="Zástupný symbol pro zápatí 5"/>
          <p:cNvSpPr>
            <a:spLocks noGrp="1"/>
          </p:cNvSpPr>
          <p:nvPr>
            <p:ph type="ftr" sz="quarter" idx="11"/>
          </p:nvPr>
        </p:nvSpPr>
        <p:spPr/>
        <p:txBody>
          <a:bodyPr/>
          <a:lstStyle/>
          <a:p>
            <a:endParaRPr lang="cs-CZ"/>
          </a:p>
        </p:txBody>
      </p:sp>
      <p:sp>
        <p:nvSpPr>
          <p:cNvPr id="7" name="Zástupný symbol pro číslo snímku 6"/>
          <p:cNvSpPr>
            <a:spLocks noGrp="1"/>
          </p:cNvSpPr>
          <p:nvPr>
            <p:ph type="sldNum" sz="quarter" idx="12"/>
          </p:nvPr>
        </p:nvSpPr>
        <p:spPr/>
        <p:txBody>
          <a:bodyPr/>
          <a:lstStyle/>
          <a:p>
            <a:fld id="{AC57A5DF-1266-40EA-9282-1E66B9DE06C0}" type="slidenum">
              <a:rPr lang="cs-CZ" smtClean="0"/>
              <a:t>‹#›</a:t>
            </a:fld>
            <a:endParaRPr lang="cs-CZ"/>
          </a:p>
        </p:txBody>
      </p:sp>
    </p:spTree>
  </p:cSld>
  <p:clrMapOvr>
    <a:masterClrMapping/>
  </p:clrMapOvr>
  <p:transition spd="slow">
    <p:randomBar dir="vert"/>
    <p:sndAc>
      <p:stSnd>
        <p:snd r:embed="rId1" name="click.wav"/>
      </p:stSnd>
    </p:sndAc>
  </p:transition>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Obrázek s titulkem">
    <p:spTree>
      <p:nvGrpSpPr>
        <p:cNvPr id="1" name=""/>
        <p:cNvGrpSpPr/>
        <p:nvPr/>
      </p:nvGrpSpPr>
      <p:grpSpPr>
        <a:xfrm>
          <a:off x="0" y="0"/>
          <a:ext cx="0" cy="0"/>
          <a:chOff x="0" y="0"/>
          <a:chExt cx="0" cy="0"/>
        </a:xfrm>
      </p:grpSpPr>
      <p:sp>
        <p:nvSpPr>
          <p:cNvPr id="2" name="Nadpis 1"/>
          <p:cNvSpPr>
            <a:spLocks noGrp="1"/>
          </p:cNvSpPr>
          <p:nvPr>
            <p:ph type="title"/>
          </p:nvPr>
        </p:nvSpPr>
        <p:spPr>
          <a:xfrm>
            <a:off x="1792288" y="4800600"/>
            <a:ext cx="5486400" cy="566738"/>
          </a:xfrm>
        </p:spPr>
        <p:txBody>
          <a:bodyPr anchor="b"/>
          <a:lstStyle>
            <a:lvl1pPr algn="l">
              <a:defRPr sz="2000" b="1"/>
            </a:lvl1pPr>
          </a:lstStyle>
          <a:p>
            <a:r>
              <a:rPr lang="cs-CZ" smtClean="0"/>
              <a:t>Klepnutím lze upravit styl předlohy nadpisů.</a:t>
            </a:r>
            <a:endParaRPr lang="cs-CZ"/>
          </a:p>
        </p:txBody>
      </p:sp>
      <p:sp>
        <p:nvSpPr>
          <p:cNvPr id="3" name="Zástupný symbol pro obrázek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cs-CZ"/>
          </a:p>
        </p:txBody>
      </p:sp>
      <p:sp>
        <p:nvSpPr>
          <p:cNvPr id="4" name="Zástupný symbol pro text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cs-CZ" smtClean="0"/>
              <a:t>Klepnutím lze upravit styly předlohy textu.</a:t>
            </a:r>
          </a:p>
        </p:txBody>
      </p:sp>
      <p:sp>
        <p:nvSpPr>
          <p:cNvPr id="5" name="Zástupný symbol pro datum 4"/>
          <p:cNvSpPr>
            <a:spLocks noGrp="1"/>
          </p:cNvSpPr>
          <p:nvPr>
            <p:ph type="dt" sz="half" idx="10"/>
          </p:nvPr>
        </p:nvSpPr>
        <p:spPr/>
        <p:txBody>
          <a:bodyPr/>
          <a:lstStyle/>
          <a:p>
            <a:fld id="{95EC1D4A-A796-47C3-A63E-CE236FB377E2}" type="datetimeFigureOut">
              <a:rPr lang="cs-CZ" smtClean="0"/>
              <a:t>9.6.2013</a:t>
            </a:fld>
            <a:endParaRPr lang="cs-CZ"/>
          </a:p>
        </p:txBody>
      </p:sp>
      <p:sp>
        <p:nvSpPr>
          <p:cNvPr id="6" name="Zástupný symbol pro zápatí 5"/>
          <p:cNvSpPr>
            <a:spLocks noGrp="1"/>
          </p:cNvSpPr>
          <p:nvPr>
            <p:ph type="ftr" sz="quarter" idx="11"/>
          </p:nvPr>
        </p:nvSpPr>
        <p:spPr/>
        <p:txBody>
          <a:bodyPr/>
          <a:lstStyle/>
          <a:p>
            <a:endParaRPr lang="cs-CZ"/>
          </a:p>
        </p:txBody>
      </p:sp>
      <p:sp>
        <p:nvSpPr>
          <p:cNvPr id="7" name="Zástupný symbol pro číslo snímku 6"/>
          <p:cNvSpPr>
            <a:spLocks noGrp="1"/>
          </p:cNvSpPr>
          <p:nvPr>
            <p:ph type="sldNum" sz="quarter" idx="12"/>
          </p:nvPr>
        </p:nvSpPr>
        <p:spPr/>
        <p:txBody>
          <a:bodyPr/>
          <a:lstStyle/>
          <a:p>
            <a:fld id="{AC57A5DF-1266-40EA-9282-1E66B9DE06C0}" type="slidenum">
              <a:rPr lang="cs-CZ" smtClean="0"/>
              <a:t>‹#›</a:t>
            </a:fld>
            <a:endParaRPr lang="cs-CZ"/>
          </a:p>
        </p:txBody>
      </p:sp>
    </p:spTree>
  </p:cSld>
  <p:clrMapOvr>
    <a:masterClrMapping/>
  </p:clrMapOvr>
  <p:transition spd="slow">
    <p:randomBar dir="vert"/>
    <p:sndAc>
      <p:stSnd>
        <p:snd r:embed="rId1" name="click.wav"/>
      </p:stSnd>
    </p:sndAc>
  </p:transition>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Nadpis a svislý text">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lang="cs-CZ" smtClean="0"/>
              <a:t>Klepnutím lze upravit styl předlohy nadpisů.</a:t>
            </a:r>
            <a:endParaRPr lang="cs-CZ"/>
          </a:p>
        </p:txBody>
      </p:sp>
      <p:sp>
        <p:nvSpPr>
          <p:cNvPr id="3" name="Zástupný symbol pro svislý text 2"/>
          <p:cNvSpPr>
            <a:spLocks noGrp="1"/>
          </p:cNvSpPr>
          <p:nvPr>
            <p:ph type="body" orient="vert" idx="1"/>
          </p:nvPr>
        </p:nvSpPr>
        <p:spPr/>
        <p:txBody>
          <a:bodyPr vert="eaVert"/>
          <a:lstStyle/>
          <a:p>
            <a:pPr lvl="0"/>
            <a:r>
              <a:rPr lang="cs-CZ" smtClean="0"/>
              <a:t>Klepnutím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4" name="Zástupný symbol pro datum 3"/>
          <p:cNvSpPr>
            <a:spLocks noGrp="1"/>
          </p:cNvSpPr>
          <p:nvPr>
            <p:ph type="dt" sz="half" idx="10"/>
          </p:nvPr>
        </p:nvSpPr>
        <p:spPr/>
        <p:txBody>
          <a:bodyPr/>
          <a:lstStyle/>
          <a:p>
            <a:fld id="{95EC1D4A-A796-47C3-A63E-CE236FB377E2}" type="datetimeFigureOut">
              <a:rPr lang="cs-CZ" smtClean="0"/>
              <a:t>9.6.2013</a:t>
            </a:fld>
            <a:endParaRPr lang="cs-CZ"/>
          </a:p>
        </p:txBody>
      </p:sp>
      <p:sp>
        <p:nvSpPr>
          <p:cNvPr id="5" name="Zástupný symbol pro zápatí 4"/>
          <p:cNvSpPr>
            <a:spLocks noGrp="1"/>
          </p:cNvSpPr>
          <p:nvPr>
            <p:ph type="ftr" sz="quarter" idx="11"/>
          </p:nvPr>
        </p:nvSpPr>
        <p:spPr/>
        <p:txBody>
          <a:bodyPr/>
          <a:lstStyle/>
          <a:p>
            <a:endParaRPr lang="cs-CZ"/>
          </a:p>
        </p:txBody>
      </p:sp>
      <p:sp>
        <p:nvSpPr>
          <p:cNvPr id="6" name="Zástupný symbol pro číslo snímku 5"/>
          <p:cNvSpPr>
            <a:spLocks noGrp="1"/>
          </p:cNvSpPr>
          <p:nvPr>
            <p:ph type="sldNum" sz="quarter" idx="12"/>
          </p:nvPr>
        </p:nvSpPr>
        <p:spPr/>
        <p:txBody>
          <a:bodyPr/>
          <a:lstStyle/>
          <a:p>
            <a:fld id="{AC57A5DF-1266-40EA-9282-1E66B9DE06C0}" type="slidenum">
              <a:rPr lang="cs-CZ" smtClean="0"/>
              <a:t>‹#›</a:t>
            </a:fld>
            <a:endParaRPr lang="cs-CZ"/>
          </a:p>
        </p:txBody>
      </p:sp>
    </p:spTree>
  </p:cSld>
  <p:clrMapOvr>
    <a:masterClrMapping/>
  </p:clrMapOvr>
  <p:transition spd="slow">
    <p:randomBar dir="vert"/>
    <p:sndAc>
      <p:stSnd>
        <p:snd r:embed="rId1" name="click.wav"/>
      </p:stSnd>
    </p:sndAc>
  </p:transition>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Svislý nadpis a text">
    <p:spTree>
      <p:nvGrpSpPr>
        <p:cNvPr id="1" name=""/>
        <p:cNvGrpSpPr/>
        <p:nvPr/>
      </p:nvGrpSpPr>
      <p:grpSpPr>
        <a:xfrm>
          <a:off x="0" y="0"/>
          <a:ext cx="0" cy="0"/>
          <a:chOff x="0" y="0"/>
          <a:chExt cx="0" cy="0"/>
        </a:xfrm>
      </p:grpSpPr>
      <p:sp>
        <p:nvSpPr>
          <p:cNvPr id="2" name="Svislý nadpis 1"/>
          <p:cNvSpPr>
            <a:spLocks noGrp="1"/>
          </p:cNvSpPr>
          <p:nvPr>
            <p:ph type="title" orient="vert"/>
          </p:nvPr>
        </p:nvSpPr>
        <p:spPr>
          <a:xfrm>
            <a:off x="6629400" y="274638"/>
            <a:ext cx="2057400" cy="5851525"/>
          </a:xfrm>
        </p:spPr>
        <p:txBody>
          <a:bodyPr vert="eaVert"/>
          <a:lstStyle/>
          <a:p>
            <a:r>
              <a:rPr lang="cs-CZ" smtClean="0"/>
              <a:t>Klepnutím lze upravit styl předlohy nadpisů.</a:t>
            </a:r>
            <a:endParaRPr lang="cs-CZ"/>
          </a:p>
        </p:txBody>
      </p:sp>
      <p:sp>
        <p:nvSpPr>
          <p:cNvPr id="3" name="Zástupný symbol pro svislý text 2"/>
          <p:cNvSpPr>
            <a:spLocks noGrp="1"/>
          </p:cNvSpPr>
          <p:nvPr>
            <p:ph type="body" orient="vert" idx="1"/>
          </p:nvPr>
        </p:nvSpPr>
        <p:spPr>
          <a:xfrm>
            <a:off x="457200" y="274638"/>
            <a:ext cx="6019800" cy="5851525"/>
          </a:xfrm>
        </p:spPr>
        <p:txBody>
          <a:bodyPr vert="eaVert"/>
          <a:lstStyle/>
          <a:p>
            <a:pPr lvl="0"/>
            <a:r>
              <a:rPr lang="cs-CZ" smtClean="0"/>
              <a:t>Klepnutím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4" name="Zástupný symbol pro datum 3"/>
          <p:cNvSpPr>
            <a:spLocks noGrp="1"/>
          </p:cNvSpPr>
          <p:nvPr>
            <p:ph type="dt" sz="half" idx="10"/>
          </p:nvPr>
        </p:nvSpPr>
        <p:spPr/>
        <p:txBody>
          <a:bodyPr/>
          <a:lstStyle/>
          <a:p>
            <a:fld id="{95EC1D4A-A796-47C3-A63E-CE236FB377E2}" type="datetimeFigureOut">
              <a:rPr lang="cs-CZ" smtClean="0"/>
              <a:t>9.6.2013</a:t>
            </a:fld>
            <a:endParaRPr lang="cs-CZ"/>
          </a:p>
        </p:txBody>
      </p:sp>
      <p:sp>
        <p:nvSpPr>
          <p:cNvPr id="5" name="Zástupný symbol pro zápatí 4"/>
          <p:cNvSpPr>
            <a:spLocks noGrp="1"/>
          </p:cNvSpPr>
          <p:nvPr>
            <p:ph type="ftr" sz="quarter" idx="11"/>
          </p:nvPr>
        </p:nvSpPr>
        <p:spPr/>
        <p:txBody>
          <a:bodyPr/>
          <a:lstStyle/>
          <a:p>
            <a:endParaRPr lang="cs-CZ"/>
          </a:p>
        </p:txBody>
      </p:sp>
      <p:sp>
        <p:nvSpPr>
          <p:cNvPr id="6" name="Zástupný symbol pro číslo snímku 5"/>
          <p:cNvSpPr>
            <a:spLocks noGrp="1"/>
          </p:cNvSpPr>
          <p:nvPr>
            <p:ph type="sldNum" sz="quarter" idx="12"/>
          </p:nvPr>
        </p:nvSpPr>
        <p:spPr/>
        <p:txBody>
          <a:bodyPr/>
          <a:lstStyle/>
          <a:p>
            <a:fld id="{AC57A5DF-1266-40EA-9282-1E66B9DE06C0}" type="slidenum">
              <a:rPr lang="cs-CZ" smtClean="0"/>
              <a:t>‹#›</a:t>
            </a:fld>
            <a:endParaRPr lang="cs-CZ"/>
          </a:p>
        </p:txBody>
      </p:sp>
    </p:spTree>
  </p:cSld>
  <p:clrMapOvr>
    <a:masterClrMapping/>
  </p:clrMapOvr>
  <p:transition spd="slow">
    <p:randomBar dir="vert"/>
    <p:sndAc>
      <p:stSnd>
        <p:snd r:embed="rId1" name="click.wav"/>
      </p:stSnd>
    </p:sndAc>
  </p:transition>
</p:sldLayout>
</file>

<file path=ppt/slideLayouts/slideLayout12.xml><?xml version="1.0" encoding="utf-8"?>
<p:sldLayout xmlns:a="http://schemas.openxmlformats.org/drawingml/2006/main" xmlns:r="http://schemas.openxmlformats.org/officeDocument/2006/relationships" xmlns:p="http://schemas.openxmlformats.org/presentationml/2006/main" type="title" preserve="1">
  <p:cSld name="Úvodní snímek">
    <p:spTree>
      <p:nvGrpSpPr>
        <p:cNvPr id="1" name=""/>
        <p:cNvGrpSpPr/>
        <p:nvPr/>
      </p:nvGrpSpPr>
      <p:grpSpPr>
        <a:xfrm>
          <a:off x="0" y="0"/>
          <a:ext cx="0" cy="0"/>
          <a:chOff x="0" y="0"/>
          <a:chExt cx="0" cy="0"/>
        </a:xfrm>
      </p:grpSpPr>
      <p:sp>
        <p:nvSpPr>
          <p:cNvPr id="10" name="Rounded Rectangle 9"/>
          <p:cNvSpPr/>
          <p:nvPr/>
        </p:nvSpPr>
        <p:spPr>
          <a:xfrm rot="20707748">
            <a:off x="-617539" y="-652551"/>
            <a:ext cx="6664606" cy="3942692"/>
          </a:xfrm>
          <a:custGeom>
            <a:avLst/>
            <a:gdLst/>
            <a:ahLst/>
            <a:cxnLst/>
            <a:rect l="l" t="t" r="r" b="b"/>
            <a:pathLst>
              <a:path w="6664606" h="3942692">
                <a:moveTo>
                  <a:pt x="1046923" y="0"/>
                </a:moveTo>
                <a:lnTo>
                  <a:pt x="6664606" y="1491692"/>
                </a:lnTo>
                <a:lnTo>
                  <a:pt x="6664606" y="3860602"/>
                </a:lnTo>
                <a:cubicBezTo>
                  <a:pt x="6664606" y="3905939"/>
                  <a:pt x="6627853" y="3942692"/>
                  <a:pt x="6582516" y="3942692"/>
                </a:cubicBezTo>
                <a:lnTo>
                  <a:pt x="0" y="3942692"/>
                </a:lnTo>
                <a:close/>
              </a:path>
            </a:pathLst>
          </a:custGeom>
          <a:solidFill>
            <a:schemeClr val="bg1">
              <a:alpha val="25000"/>
            </a:schemeClr>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ounded Rectangle 11"/>
          <p:cNvSpPr/>
          <p:nvPr/>
        </p:nvSpPr>
        <p:spPr>
          <a:xfrm rot="20707748">
            <a:off x="6168153" y="-441831"/>
            <a:ext cx="3126510" cy="2426476"/>
          </a:xfrm>
          <a:custGeom>
            <a:avLst/>
            <a:gdLst/>
            <a:ahLst/>
            <a:cxnLst/>
            <a:rect l="l" t="t" r="r" b="b"/>
            <a:pathLst>
              <a:path w="3126510" h="2426476">
                <a:moveTo>
                  <a:pt x="0" y="0"/>
                </a:moveTo>
                <a:lnTo>
                  <a:pt x="3126510" y="830198"/>
                </a:lnTo>
                <a:lnTo>
                  <a:pt x="2702642" y="2426476"/>
                </a:lnTo>
                <a:lnTo>
                  <a:pt x="82091" y="2426476"/>
                </a:lnTo>
                <a:cubicBezTo>
                  <a:pt x="36754" y="2426475"/>
                  <a:pt x="1" y="2389722"/>
                  <a:pt x="1" y="2344385"/>
                </a:cubicBezTo>
                <a:close/>
              </a:path>
            </a:pathLst>
          </a:custGeom>
          <a:solidFill>
            <a:schemeClr val="bg1">
              <a:alpha val="35000"/>
            </a:schemeClr>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ounded Rectangle 10"/>
          <p:cNvSpPr/>
          <p:nvPr/>
        </p:nvSpPr>
        <p:spPr>
          <a:xfrm rot="20707748">
            <a:off x="7144098" y="2001564"/>
            <a:ext cx="2679455" cy="4946037"/>
          </a:xfrm>
          <a:custGeom>
            <a:avLst/>
            <a:gdLst/>
            <a:ahLst/>
            <a:cxnLst/>
            <a:rect l="l" t="t" r="r" b="b"/>
            <a:pathLst>
              <a:path w="2679455" h="4946037">
                <a:moveTo>
                  <a:pt x="2679455" y="0"/>
                </a:moveTo>
                <a:lnTo>
                  <a:pt x="1366108" y="4946037"/>
                </a:lnTo>
                <a:lnTo>
                  <a:pt x="0" y="4583288"/>
                </a:lnTo>
                <a:lnTo>
                  <a:pt x="0" y="82090"/>
                </a:lnTo>
                <a:cubicBezTo>
                  <a:pt x="0" y="36753"/>
                  <a:pt x="36753" y="0"/>
                  <a:pt x="82090" y="0"/>
                </a:cubicBezTo>
                <a:close/>
              </a:path>
            </a:pathLst>
          </a:custGeom>
          <a:solidFill>
            <a:schemeClr val="bg1">
              <a:alpha val="50000"/>
            </a:schemeClr>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 name="Rounded Rectangle 8"/>
          <p:cNvSpPr/>
          <p:nvPr/>
        </p:nvSpPr>
        <p:spPr>
          <a:xfrm rot="20707748">
            <a:off x="-205621" y="3323292"/>
            <a:ext cx="7378073" cy="4557796"/>
          </a:xfrm>
          <a:custGeom>
            <a:avLst/>
            <a:gdLst/>
            <a:ahLst/>
            <a:cxnLst/>
            <a:rect l="l" t="t" r="r" b="b"/>
            <a:pathLst>
              <a:path w="7378073" h="4557796">
                <a:moveTo>
                  <a:pt x="7327936" y="6451"/>
                </a:moveTo>
                <a:cubicBezTo>
                  <a:pt x="7357400" y="18913"/>
                  <a:pt x="7378073" y="48087"/>
                  <a:pt x="7378073" y="82090"/>
                </a:cubicBezTo>
                <a:lnTo>
                  <a:pt x="7378073" y="4557796"/>
                </a:lnTo>
                <a:lnTo>
                  <a:pt x="0" y="2598658"/>
                </a:lnTo>
                <a:lnTo>
                  <a:pt x="690034" y="0"/>
                </a:lnTo>
                <a:lnTo>
                  <a:pt x="7295983" y="0"/>
                </a:lnTo>
                <a:cubicBezTo>
                  <a:pt x="7307317" y="0"/>
                  <a:pt x="7318115" y="2297"/>
                  <a:pt x="7327936" y="6451"/>
                </a:cubicBezTo>
                <a:close/>
              </a:path>
            </a:pathLst>
          </a:custGeom>
          <a:solidFill>
            <a:schemeClr val="bg1">
              <a:alpha val="70000"/>
            </a:schemeClr>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ctrTitle"/>
          </p:nvPr>
        </p:nvSpPr>
        <p:spPr>
          <a:xfrm rot="-900000">
            <a:off x="547834" y="3632676"/>
            <a:ext cx="5985159" cy="1606102"/>
          </a:xfrm>
        </p:spPr>
        <p:txBody>
          <a:bodyPr>
            <a:normAutofit/>
          </a:bodyPr>
          <a:lstStyle>
            <a:lvl1pPr>
              <a:lnSpc>
                <a:spcPts val="6000"/>
              </a:lnSpc>
              <a:defRPr sz="6000">
                <a:solidFill>
                  <a:schemeClr val="tx1"/>
                </a:solidFill>
              </a:defRPr>
            </a:lvl1pPr>
          </a:lstStyle>
          <a:p>
            <a:r>
              <a:rPr lang="cs-CZ" smtClean="0"/>
              <a:t>Kliknutím lze upravit styl.</a:t>
            </a:r>
            <a:endParaRPr lang="en-US" dirty="0"/>
          </a:p>
        </p:txBody>
      </p:sp>
      <p:sp>
        <p:nvSpPr>
          <p:cNvPr id="3" name="Subtitle 2"/>
          <p:cNvSpPr>
            <a:spLocks noGrp="1"/>
          </p:cNvSpPr>
          <p:nvPr>
            <p:ph type="subTitle" idx="1"/>
          </p:nvPr>
        </p:nvSpPr>
        <p:spPr>
          <a:xfrm rot="-900000">
            <a:off x="2201145" y="5027230"/>
            <a:ext cx="4655297" cy="1128495"/>
          </a:xfrm>
        </p:spPr>
        <p:txBody>
          <a:bodyPr>
            <a:normAutofit/>
          </a:bodyPr>
          <a:lstStyle>
            <a:lvl1pPr marL="0" indent="0" algn="r">
              <a:buNone/>
              <a:defRPr sz="2400">
                <a:solidFill>
                  <a:schemeClr val="tx1"/>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cs-CZ" smtClean="0"/>
              <a:t>Kliknutím lze upravit styl předlohy.</a:t>
            </a:r>
            <a:endParaRPr lang="en-US" dirty="0"/>
          </a:p>
        </p:txBody>
      </p:sp>
      <p:sp>
        <p:nvSpPr>
          <p:cNvPr id="4" name="Date Placeholder 3"/>
          <p:cNvSpPr>
            <a:spLocks noGrp="1"/>
          </p:cNvSpPr>
          <p:nvPr>
            <p:ph type="dt" sz="half" idx="10"/>
          </p:nvPr>
        </p:nvSpPr>
        <p:spPr>
          <a:xfrm rot="-900000">
            <a:off x="6741465" y="2313285"/>
            <a:ext cx="1524000" cy="365125"/>
          </a:xfrm>
        </p:spPr>
        <p:txBody>
          <a:bodyPr/>
          <a:lstStyle>
            <a:lvl1pPr algn="l">
              <a:defRPr sz="1800">
                <a:solidFill>
                  <a:schemeClr val="tx1"/>
                </a:solidFill>
              </a:defRPr>
            </a:lvl1pPr>
          </a:lstStyle>
          <a:p>
            <a:fld id="{A99855F0-9026-45C3-AD13-C419F0EB990D}" type="datetimeFigureOut">
              <a:rPr lang="cs-CZ" smtClean="0">
                <a:solidFill>
                  <a:prstClr val="black">
                    <a:lumMod val="65000"/>
                    <a:lumOff val="35000"/>
                  </a:prstClr>
                </a:solidFill>
              </a:rPr>
              <a:pPr/>
              <a:t>9.6.2013</a:t>
            </a:fld>
            <a:endParaRPr lang="cs-CZ">
              <a:solidFill>
                <a:prstClr val="black">
                  <a:lumMod val="65000"/>
                  <a:lumOff val="35000"/>
                </a:prstClr>
              </a:solidFill>
            </a:endParaRPr>
          </a:p>
        </p:txBody>
      </p:sp>
      <p:sp>
        <p:nvSpPr>
          <p:cNvPr id="5" name="Footer Placeholder 4"/>
          <p:cNvSpPr>
            <a:spLocks noGrp="1"/>
          </p:cNvSpPr>
          <p:nvPr>
            <p:ph type="ftr" sz="quarter" idx="11"/>
          </p:nvPr>
        </p:nvSpPr>
        <p:spPr>
          <a:xfrm rot="-900000">
            <a:off x="6551292" y="1528629"/>
            <a:ext cx="2465987" cy="365125"/>
          </a:xfrm>
        </p:spPr>
        <p:txBody>
          <a:bodyPr/>
          <a:lstStyle>
            <a:lvl1pPr>
              <a:defRPr>
                <a:solidFill>
                  <a:schemeClr val="tx1"/>
                </a:solidFill>
              </a:defRPr>
            </a:lvl1pPr>
          </a:lstStyle>
          <a:p>
            <a:endParaRPr lang="cs-CZ">
              <a:solidFill>
                <a:prstClr val="black">
                  <a:lumMod val="65000"/>
                  <a:lumOff val="35000"/>
                </a:prstClr>
              </a:solidFill>
            </a:endParaRPr>
          </a:p>
        </p:txBody>
      </p:sp>
      <p:sp>
        <p:nvSpPr>
          <p:cNvPr id="6" name="Slide Number Placeholder 5"/>
          <p:cNvSpPr>
            <a:spLocks noGrp="1"/>
          </p:cNvSpPr>
          <p:nvPr>
            <p:ph type="sldNum" sz="quarter" idx="12"/>
          </p:nvPr>
        </p:nvSpPr>
        <p:spPr>
          <a:xfrm rot="-900000">
            <a:off x="6451719" y="1162062"/>
            <a:ext cx="2133600" cy="421038"/>
          </a:xfrm>
        </p:spPr>
        <p:txBody>
          <a:bodyPr anchor="ctr"/>
          <a:lstStyle>
            <a:lvl1pPr algn="l">
              <a:defRPr sz="2400">
                <a:solidFill>
                  <a:schemeClr val="tx1"/>
                </a:solidFill>
              </a:defRPr>
            </a:lvl1pPr>
          </a:lstStyle>
          <a:p>
            <a:fld id="{035D7716-1845-4E85-BA3E-ABE2AAEE33F0}" type="slidenum">
              <a:rPr lang="cs-CZ" smtClean="0">
                <a:solidFill>
                  <a:prstClr val="black">
                    <a:lumMod val="65000"/>
                    <a:lumOff val="35000"/>
                  </a:prstClr>
                </a:solidFill>
              </a:rPr>
              <a:pPr/>
              <a:t>‹#›</a:t>
            </a:fld>
            <a:endParaRPr lang="cs-CZ">
              <a:solidFill>
                <a:prstClr val="black">
                  <a:lumMod val="65000"/>
                  <a:lumOff val="35000"/>
                </a:prstClr>
              </a:solidFill>
            </a:endParaRPr>
          </a:p>
        </p:txBody>
      </p:sp>
    </p:spTree>
  </p:cSld>
  <p:clrMapOvr>
    <a:masterClrMapping/>
  </p:clrMapOvr>
  <p:transition spd="slow">
    <p:randomBar dir="vert"/>
    <p:sndAc>
      <p:stSnd>
        <p:snd r:embed="rId1" name="click.wav"/>
      </p:stSnd>
    </p:sndAc>
  </p:transition>
  <p:timing>
    <p:tnLst>
      <p:par>
        <p:cTn id="1" dur="indefinite" restart="never" nodeType="tmRoot"/>
      </p:par>
    </p:tnLst>
  </p:timing>
</p:sldLayout>
</file>

<file path=ppt/slideLayouts/slideLayout13.xml><?xml version="1.0" encoding="utf-8"?>
<p:sldLayout xmlns:a="http://schemas.openxmlformats.org/drawingml/2006/main" xmlns:r="http://schemas.openxmlformats.org/officeDocument/2006/relationships" xmlns:p="http://schemas.openxmlformats.org/presentationml/2006/main" type="obj" preserve="1">
  <p:cSld name="Nadpis a obsah">
    <p:spTree>
      <p:nvGrpSpPr>
        <p:cNvPr id="1" name=""/>
        <p:cNvGrpSpPr/>
        <p:nvPr/>
      </p:nvGrpSpPr>
      <p:grpSpPr>
        <a:xfrm>
          <a:off x="0" y="0"/>
          <a:ext cx="0" cy="0"/>
          <a:chOff x="0" y="0"/>
          <a:chExt cx="0" cy="0"/>
        </a:xfrm>
      </p:grpSpPr>
      <p:sp>
        <p:nvSpPr>
          <p:cNvPr id="9" name="Rounded Rectangle 8"/>
          <p:cNvSpPr/>
          <p:nvPr/>
        </p:nvSpPr>
        <p:spPr>
          <a:xfrm rot="907748">
            <a:off x="-865440" y="850599"/>
            <a:ext cx="3615441" cy="6151724"/>
          </a:xfrm>
          <a:custGeom>
            <a:avLst/>
            <a:gdLst/>
            <a:ahLst/>
            <a:cxnLst/>
            <a:rect l="l" t="t" r="r" b="b"/>
            <a:pathLst>
              <a:path w="3615441" h="6151724">
                <a:moveTo>
                  <a:pt x="0" y="0"/>
                </a:moveTo>
                <a:lnTo>
                  <a:pt x="3533351" y="0"/>
                </a:lnTo>
                <a:cubicBezTo>
                  <a:pt x="3578688" y="0"/>
                  <a:pt x="3615441" y="36753"/>
                  <a:pt x="3615441" y="82090"/>
                </a:cubicBezTo>
                <a:lnTo>
                  <a:pt x="3615441" y="5623909"/>
                </a:lnTo>
                <a:lnTo>
                  <a:pt x="1663219" y="6151724"/>
                </a:lnTo>
                <a:close/>
              </a:path>
            </a:pathLst>
          </a:custGeom>
          <a:solidFill>
            <a:schemeClr val="bg1">
              <a:alpha val="70000"/>
            </a:schemeClr>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ounded Rectangle 12"/>
          <p:cNvSpPr/>
          <p:nvPr/>
        </p:nvSpPr>
        <p:spPr>
          <a:xfrm rot="907748">
            <a:off x="17749" y="-511509"/>
            <a:ext cx="3735394" cy="1387781"/>
          </a:xfrm>
          <a:custGeom>
            <a:avLst/>
            <a:gdLst/>
            <a:ahLst/>
            <a:cxnLst/>
            <a:rect l="l" t="t" r="r" b="b"/>
            <a:pathLst>
              <a:path w="3735394" h="1387781">
                <a:moveTo>
                  <a:pt x="0" y="1009924"/>
                </a:moveTo>
                <a:lnTo>
                  <a:pt x="3735394" y="0"/>
                </a:lnTo>
                <a:lnTo>
                  <a:pt x="3735394" y="1305691"/>
                </a:lnTo>
                <a:cubicBezTo>
                  <a:pt x="3735394" y="1351028"/>
                  <a:pt x="3698641" y="1387781"/>
                  <a:pt x="3653304" y="1387781"/>
                </a:cubicBezTo>
                <a:lnTo>
                  <a:pt x="102160" y="1387781"/>
                </a:lnTo>
                <a:close/>
              </a:path>
            </a:pathLst>
          </a:custGeom>
          <a:solidFill>
            <a:schemeClr val="bg1">
              <a:alpha val="35000"/>
            </a:schemeClr>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ounded Rectangle 13"/>
          <p:cNvSpPr/>
          <p:nvPr/>
        </p:nvSpPr>
        <p:spPr>
          <a:xfrm rot="907748">
            <a:off x="2146801" y="6590199"/>
            <a:ext cx="1981025" cy="535602"/>
          </a:xfrm>
          <a:custGeom>
            <a:avLst/>
            <a:gdLst/>
            <a:ahLst/>
            <a:cxnLst/>
            <a:rect l="l" t="t" r="r" b="b"/>
            <a:pathLst>
              <a:path w="1981025" h="535602">
                <a:moveTo>
                  <a:pt x="50137" y="6451"/>
                </a:moveTo>
                <a:cubicBezTo>
                  <a:pt x="59958" y="2297"/>
                  <a:pt x="70756" y="0"/>
                  <a:pt x="82090" y="0"/>
                </a:cubicBezTo>
                <a:lnTo>
                  <a:pt x="1981025" y="0"/>
                </a:lnTo>
                <a:lnTo>
                  <a:pt x="0" y="535602"/>
                </a:lnTo>
                <a:lnTo>
                  <a:pt x="0" y="82090"/>
                </a:lnTo>
                <a:cubicBezTo>
                  <a:pt x="0" y="48087"/>
                  <a:pt x="20674" y="18913"/>
                  <a:pt x="50137" y="6451"/>
                </a:cubicBezTo>
                <a:close/>
              </a:path>
            </a:pathLst>
          </a:custGeom>
          <a:solidFill>
            <a:schemeClr val="bg1">
              <a:alpha val="20000"/>
            </a:schemeClr>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Rounded Rectangle 14"/>
          <p:cNvSpPr/>
          <p:nvPr/>
        </p:nvSpPr>
        <p:spPr>
          <a:xfrm rot="907748">
            <a:off x="3185141" y="-553633"/>
            <a:ext cx="6782931" cy="7826540"/>
          </a:xfrm>
          <a:custGeom>
            <a:avLst/>
            <a:gdLst/>
            <a:ahLst/>
            <a:cxnLst/>
            <a:rect l="l" t="t" r="r" b="b"/>
            <a:pathLst>
              <a:path w="6782931" h="7826540">
                <a:moveTo>
                  <a:pt x="0" y="1349945"/>
                </a:moveTo>
                <a:lnTo>
                  <a:pt x="4993024" y="0"/>
                </a:lnTo>
                <a:lnTo>
                  <a:pt x="6782931" y="6620302"/>
                </a:lnTo>
                <a:lnTo>
                  <a:pt x="2321435" y="7826540"/>
                </a:lnTo>
                <a:lnTo>
                  <a:pt x="82090" y="7826540"/>
                </a:lnTo>
                <a:cubicBezTo>
                  <a:pt x="36753" y="7826540"/>
                  <a:pt x="0" y="7789787"/>
                  <a:pt x="0" y="7744450"/>
                </a:cubicBezTo>
                <a:close/>
              </a:path>
            </a:pathLst>
          </a:custGeom>
          <a:solidFill>
            <a:schemeClr val="bg1">
              <a:alpha val="50000"/>
            </a:schemeClr>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rot="-4500000">
            <a:off x="-633894" y="2921988"/>
            <a:ext cx="5064953" cy="1695631"/>
          </a:xfrm>
        </p:spPr>
        <p:txBody>
          <a:bodyPr/>
          <a:lstStyle/>
          <a:p>
            <a:r>
              <a:rPr lang="cs-CZ" smtClean="0"/>
              <a:t>Kliknutím lze upravit styl.</a:t>
            </a:r>
            <a:endParaRPr lang="en-US"/>
          </a:p>
        </p:txBody>
      </p:sp>
      <p:sp>
        <p:nvSpPr>
          <p:cNvPr id="3" name="Content Placeholder 2"/>
          <p:cNvSpPr>
            <a:spLocks noGrp="1"/>
          </p:cNvSpPr>
          <p:nvPr>
            <p:ph idx="1"/>
          </p:nvPr>
        </p:nvSpPr>
        <p:spPr>
          <a:xfrm rot="900000">
            <a:off x="3479028" y="959716"/>
            <a:ext cx="4658735" cy="5077623"/>
          </a:xfrm>
        </p:spPr>
        <p:txBody>
          <a:bodyPr anchor="ctr"/>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en-US" dirty="0"/>
          </a:p>
        </p:txBody>
      </p:sp>
      <p:sp>
        <p:nvSpPr>
          <p:cNvPr id="4" name="Date Placeholder 3"/>
          <p:cNvSpPr>
            <a:spLocks noGrp="1"/>
          </p:cNvSpPr>
          <p:nvPr>
            <p:ph type="dt" sz="half" idx="10"/>
          </p:nvPr>
        </p:nvSpPr>
        <p:spPr>
          <a:xfrm rot="900000">
            <a:off x="1690988" y="608314"/>
            <a:ext cx="1789355" cy="365125"/>
          </a:xfrm>
        </p:spPr>
        <p:txBody>
          <a:bodyPr/>
          <a:lstStyle/>
          <a:p>
            <a:fld id="{A99855F0-9026-45C3-AD13-C419F0EB990D}" type="datetimeFigureOut">
              <a:rPr lang="cs-CZ" smtClean="0">
                <a:solidFill>
                  <a:prstClr val="black">
                    <a:lumMod val="65000"/>
                    <a:lumOff val="35000"/>
                  </a:prstClr>
                </a:solidFill>
              </a:rPr>
              <a:pPr/>
              <a:t>9.6.2013</a:t>
            </a:fld>
            <a:endParaRPr lang="cs-CZ">
              <a:solidFill>
                <a:prstClr val="black">
                  <a:lumMod val="65000"/>
                  <a:lumOff val="35000"/>
                </a:prstClr>
              </a:solidFill>
            </a:endParaRPr>
          </a:p>
        </p:txBody>
      </p:sp>
      <p:sp>
        <p:nvSpPr>
          <p:cNvPr id="5" name="Footer Placeholder 4"/>
          <p:cNvSpPr>
            <a:spLocks noGrp="1"/>
          </p:cNvSpPr>
          <p:nvPr>
            <p:ph type="ftr" sz="quarter" idx="11"/>
          </p:nvPr>
        </p:nvSpPr>
        <p:spPr>
          <a:xfrm rot="900000">
            <a:off x="3103620" y="6177546"/>
            <a:ext cx="2392237" cy="365125"/>
          </a:xfrm>
        </p:spPr>
        <p:txBody>
          <a:bodyPr/>
          <a:lstStyle/>
          <a:p>
            <a:endParaRPr lang="cs-CZ">
              <a:solidFill>
                <a:prstClr val="black">
                  <a:lumMod val="65000"/>
                  <a:lumOff val="35000"/>
                </a:prstClr>
              </a:solidFill>
            </a:endParaRPr>
          </a:p>
        </p:txBody>
      </p:sp>
      <p:sp>
        <p:nvSpPr>
          <p:cNvPr id="6" name="Slide Number Placeholder 5"/>
          <p:cNvSpPr>
            <a:spLocks noGrp="1"/>
          </p:cNvSpPr>
          <p:nvPr>
            <p:ph type="sldNum" sz="quarter" idx="12"/>
          </p:nvPr>
        </p:nvSpPr>
        <p:spPr>
          <a:xfrm rot="900000">
            <a:off x="1265370" y="300797"/>
            <a:ext cx="2287319" cy="365125"/>
          </a:xfrm>
        </p:spPr>
        <p:txBody>
          <a:bodyPr/>
          <a:lstStyle/>
          <a:p>
            <a:fld id="{035D7716-1845-4E85-BA3E-ABE2AAEE33F0}" type="slidenum">
              <a:rPr lang="cs-CZ" smtClean="0">
                <a:solidFill>
                  <a:prstClr val="black">
                    <a:lumMod val="65000"/>
                    <a:lumOff val="35000"/>
                  </a:prstClr>
                </a:solidFill>
              </a:rPr>
              <a:pPr/>
              <a:t>‹#›</a:t>
            </a:fld>
            <a:endParaRPr lang="cs-CZ">
              <a:solidFill>
                <a:prstClr val="black">
                  <a:lumMod val="65000"/>
                  <a:lumOff val="35000"/>
                </a:prstClr>
              </a:solidFill>
            </a:endParaRPr>
          </a:p>
        </p:txBody>
      </p:sp>
    </p:spTree>
  </p:cSld>
  <p:clrMapOvr>
    <a:masterClrMapping/>
  </p:clrMapOvr>
  <p:transition spd="slow">
    <p:randomBar dir="vert"/>
    <p:sndAc>
      <p:stSnd>
        <p:snd r:embed="rId1" name="click.wav"/>
      </p:stSnd>
    </p:sndAc>
  </p:transition>
  <p:timing>
    <p:tnLst>
      <p:par>
        <p:cTn id="1" dur="indefinite" restart="never" nodeType="tmRoot"/>
      </p:par>
    </p:tnLst>
  </p:timing>
</p:sldLayout>
</file>

<file path=ppt/slideLayouts/slideLayout14.xml><?xml version="1.0" encoding="utf-8"?>
<p:sldLayout xmlns:a="http://schemas.openxmlformats.org/drawingml/2006/main" xmlns:r="http://schemas.openxmlformats.org/officeDocument/2006/relationships" xmlns:p="http://schemas.openxmlformats.org/presentationml/2006/main" type="secHead" preserve="1">
  <p:cSld name="Záhlaví části">
    <p:spTree>
      <p:nvGrpSpPr>
        <p:cNvPr id="1" name=""/>
        <p:cNvGrpSpPr/>
        <p:nvPr/>
      </p:nvGrpSpPr>
      <p:grpSpPr>
        <a:xfrm>
          <a:off x="0" y="0"/>
          <a:ext cx="0" cy="0"/>
          <a:chOff x="0" y="0"/>
          <a:chExt cx="0" cy="0"/>
        </a:xfrm>
      </p:grpSpPr>
      <p:sp>
        <p:nvSpPr>
          <p:cNvPr id="17" name="Rounded Rectangle 16"/>
          <p:cNvSpPr/>
          <p:nvPr/>
        </p:nvSpPr>
        <p:spPr>
          <a:xfrm rot="900000">
            <a:off x="-57216" y="-1017685"/>
            <a:ext cx="7411427" cy="3438177"/>
          </a:xfrm>
          <a:custGeom>
            <a:avLst/>
            <a:gdLst/>
            <a:ahLst/>
            <a:cxnLst/>
            <a:rect l="l" t="t" r="r" b="b"/>
            <a:pathLst>
              <a:path w="7411427" h="3438177">
                <a:moveTo>
                  <a:pt x="0" y="1985886"/>
                </a:moveTo>
                <a:lnTo>
                  <a:pt x="7411427" y="0"/>
                </a:lnTo>
                <a:lnTo>
                  <a:pt x="7411427" y="3356087"/>
                </a:lnTo>
                <a:cubicBezTo>
                  <a:pt x="7411427" y="3401424"/>
                  <a:pt x="7374674" y="3438177"/>
                  <a:pt x="7329337" y="3438177"/>
                </a:cubicBezTo>
                <a:lnTo>
                  <a:pt x="389140" y="3438177"/>
                </a:lnTo>
                <a:close/>
              </a:path>
            </a:pathLst>
          </a:custGeom>
          <a:solidFill>
            <a:schemeClr val="bg1">
              <a:alpha val="20000"/>
            </a:schemeClr>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 name="Rounded Rectangle 17"/>
          <p:cNvSpPr/>
          <p:nvPr/>
        </p:nvSpPr>
        <p:spPr>
          <a:xfrm rot="900000">
            <a:off x="-776641" y="2417820"/>
            <a:ext cx="6998365" cy="5080081"/>
          </a:xfrm>
          <a:custGeom>
            <a:avLst/>
            <a:gdLst/>
            <a:ahLst/>
            <a:cxnLst/>
            <a:rect l="l" t="t" r="r" b="b"/>
            <a:pathLst>
              <a:path w="6998365" h="5080081">
                <a:moveTo>
                  <a:pt x="0" y="0"/>
                </a:moveTo>
                <a:lnTo>
                  <a:pt x="6916275" y="0"/>
                </a:lnTo>
                <a:cubicBezTo>
                  <a:pt x="6961612" y="0"/>
                  <a:pt x="6998365" y="36753"/>
                  <a:pt x="6998365" y="82090"/>
                </a:cubicBezTo>
                <a:lnTo>
                  <a:pt x="6998365" y="3569608"/>
                </a:lnTo>
                <a:lnTo>
                  <a:pt x="1361203" y="5080081"/>
                </a:lnTo>
                <a:close/>
              </a:path>
            </a:pathLst>
          </a:custGeom>
          <a:solidFill>
            <a:schemeClr val="bg1">
              <a:alpha val="70000"/>
            </a:schemeClr>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9" name="Rounded Rectangle 18"/>
          <p:cNvSpPr/>
          <p:nvPr/>
        </p:nvSpPr>
        <p:spPr>
          <a:xfrm rot="900000">
            <a:off x="6338067" y="3775812"/>
            <a:ext cx="3102275" cy="3544033"/>
          </a:xfrm>
          <a:custGeom>
            <a:avLst/>
            <a:gdLst/>
            <a:ahLst/>
            <a:cxnLst/>
            <a:rect l="l" t="t" r="r" b="b"/>
            <a:pathLst>
              <a:path w="3102275" h="3544033">
                <a:moveTo>
                  <a:pt x="50137" y="6451"/>
                </a:moveTo>
                <a:cubicBezTo>
                  <a:pt x="59958" y="2297"/>
                  <a:pt x="70756" y="0"/>
                  <a:pt x="82090" y="0"/>
                </a:cubicBezTo>
                <a:lnTo>
                  <a:pt x="2375388" y="0"/>
                </a:lnTo>
                <a:lnTo>
                  <a:pt x="3102275" y="2712781"/>
                </a:lnTo>
                <a:lnTo>
                  <a:pt x="0" y="3544033"/>
                </a:lnTo>
                <a:lnTo>
                  <a:pt x="0" y="82090"/>
                </a:lnTo>
                <a:cubicBezTo>
                  <a:pt x="0" y="48087"/>
                  <a:pt x="20673" y="18913"/>
                  <a:pt x="50137" y="6451"/>
                </a:cubicBezTo>
                <a:close/>
              </a:path>
            </a:pathLst>
          </a:custGeom>
          <a:solidFill>
            <a:schemeClr val="bg1">
              <a:alpha val="50000"/>
            </a:schemeClr>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0" name="Rounded Rectangle 19"/>
          <p:cNvSpPr/>
          <p:nvPr/>
        </p:nvSpPr>
        <p:spPr>
          <a:xfrm rot="900000">
            <a:off x="7327879" y="-104312"/>
            <a:ext cx="2350627" cy="3820866"/>
          </a:xfrm>
          <a:custGeom>
            <a:avLst/>
            <a:gdLst/>
            <a:ahLst/>
            <a:cxnLst/>
            <a:rect l="l" t="t" r="r" b="b"/>
            <a:pathLst>
              <a:path w="2350627" h="3820866">
                <a:moveTo>
                  <a:pt x="1" y="355523"/>
                </a:moveTo>
                <a:lnTo>
                  <a:pt x="1326829" y="0"/>
                </a:lnTo>
                <a:lnTo>
                  <a:pt x="2350627" y="3820866"/>
                </a:lnTo>
                <a:lnTo>
                  <a:pt x="82091" y="3820866"/>
                </a:lnTo>
                <a:cubicBezTo>
                  <a:pt x="36754" y="3820866"/>
                  <a:pt x="1" y="3784113"/>
                  <a:pt x="0" y="3738776"/>
                </a:cubicBezTo>
                <a:close/>
              </a:path>
            </a:pathLst>
          </a:custGeom>
          <a:solidFill>
            <a:schemeClr val="bg1">
              <a:alpha val="35000"/>
            </a:schemeClr>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rot="900000">
            <a:off x="534986" y="2921829"/>
            <a:ext cx="5690855" cy="1570680"/>
          </a:xfrm>
        </p:spPr>
        <p:txBody>
          <a:bodyPr anchor="b">
            <a:noAutofit/>
          </a:bodyPr>
          <a:lstStyle>
            <a:lvl1pPr algn="r">
              <a:defRPr sz="4800" b="0" cap="none" baseline="0"/>
            </a:lvl1pPr>
          </a:lstStyle>
          <a:p>
            <a:r>
              <a:rPr lang="cs-CZ" smtClean="0"/>
              <a:t>Kliknutím lze upravit styl.</a:t>
            </a:r>
            <a:endParaRPr lang="en-US" dirty="0"/>
          </a:p>
        </p:txBody>
      </p:sp>
      <p:sp>
        <p:nvSpPr>
          <p:cNvPr id="3" name="Text Placeholder 2"/>
          <p:cNvSpPr>
            <a:spLocks noGrp="1"/>
          </p:cNvSpPr>
          <p:nvPr>
            <p:ph type="body" idx="1"/>
          </p:nvPr>
        </p:nvSpPr>
        <p:spPr>
          <a:xfrm rot="900000">
            <a:off x="537849" y="4494201"/>
            <a:ext cx="5271544" cy="1500187"/>
          </a:xfrm>
        </p:spPr>
        <p:txBody>
          <a:bodyPr anchor="t">
            <a:normAutofit/>
          </a:bodyPr>
          <a:lstStyle>
            <a:lvl1pPr marL="0" indent="0" algn="r">
              <a:buNone/>
              <a:defRPr sz="24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cs-CZ" smtClean="0"/>
              <a:t>Kliknutím lze upravit styly předlohy textu.</a:t>
            </a:r>
          </a:p>
        </p:txBody>
      </p:sp>
      <p:sp>
        <p:nvSpPr>
          <p:cNvPr id="4" name="Date Placeholder 3"/>
          <p:cNvSpPr>
            <a:spLocks noGrp="1"/>
          </p:cNvSpPr>
          <p:nvPr>
            <p:ph type="dt" sz="half" idx="10"/>
          </p:nvPr>
        </p:nvSpPr>
        <p:spPr>
          <a:xfrm rot="900000">
            <a:off x="6878368" y="3761385"/>
            <a:ext cx="1524000" cy="365125"/>
          </a:xfrm>
        </p:spPr>
        <p:txBody>
          <a:bodyPr/>
          <a:lstStyle>
            <a:lvl1pPr algn="l">
              <a:defRPr/>
            </a:lvl1pPr>
          </a:lstStyle>
          <a:p>
            <a:fld id="{A99855F0-9026-45C3-AD13-C419F0EB990D}" type="datetimeFigureOut">
              <a:rPr lang="cs-CZ" smtClean="0">
                <a:solidFill>
                  <a:prstClr val="black">
                    <a:lumMod val="65000"/>
                    <a:lumOff val="35000"/>
                  </a:prstClr>
                </a:solidFill>
              </a:rPr>
              <a:pPr/>
              <a:t>9.6.2013</a:t>
            </a:fld>
            <a:endParaRPr lang="cs-CZ">
              <a:solidFill>
                <a:prstClr val="black">
                  <a:lumMod val="65000"/>
                  <a:lumOff val="35000"/>
                </a:prstClr>
              </a:solidFill>
            </a:endParaRPr>
          </a:p>
        </p:txBody>
      </p:sp>
      <p:sp>
        <p:nvSpPr>
          <p:cNvPr id="5" name="Footer Placeholder 4"/>
          <p:cNvSpPr>
            <a:spLocks noGrp="1"/>
          </p:cNvSpPr>
          <p:nvPr>
            <p:ph type="ftr" sz="quarter" idx="11"/>
          </p:nvPr>
        </p:nvSpPr>
        <p:spPr>
          <a:xfrm rot="900000">
            <a:off x="7056965" y="3170795"/>
            <a:ext cx="1926305" cy="365125"/>
          </a:xfrm>
        </p:spPr>
        <p:txBody>
          <a:bodyPr/>
          <a:lstStyle/>
          <a:p>
            <a:endParaRPr lang="cs-CZ">
              <a:solidFill>
                <a:prstClr val="black">
                  <a:lumMod val="65000"/>
                  <a:lumOff val="35000"/>
                </a:prstClr>
              </a:solidFill>
            </a:endParaRPr>
          </a:p>
        </p:txBody>
      </p:sp>
      <p:sp>
        <p:nvSpPr>
          <p:cNvPr id="6" name="Slide Number Placeholder 5"/>
          <p:cNvSpPr>
            <a:spLocks noGrp="1"/>
          </p:cNvSpPr>
          <p:nvPr>
            <p:ph type="sldNum" sz="quarter" idx="12"/>
          </p:nvPr>
        </p:nvSpPr>
        <p:spPr>
          <a:xfrm rot="900000" flipH="1">
            <a:off x="7176363" y="2661157"/>
            <a:ext cx="683979" cy="365125"/>
          </a:xfrm>
        </p:spPr>
        <p:txBody>
          <a:bodyPr/>
          <a:lstStyle>
            <a:lvl1pPr algn="l">
              <a:defRPr/>
            </a:lvl1pPr>
          </a:lstStyle>
          <a:p>
            <a:fld id="{035D7716-1845-4E85-BA3E-ABE2AAEE33F0}" type="slidenum">
              <a:rPr lang="cs-CZ" smtClean="0">
                <a:solidFill>
                  <a:prstClr val="black">
                    <a:lumMod val="65000"/>
                    <a:lumOff val="35000"/>
                  </a:prstClr>
                </a:solidFill>
              </a:rPr>
              <a:pPr/>
              <a:t>‹#›</a:t>
            </a:fld>
            <a:endParaRPr lang="cs-CZ">
              <a:solidFill>
                <a:prstClr val="black">
                  <a:lumMod val="65000"/>
                  <a:lumOff val="35000"/>
                </a:prstClr>
              </a:solidFill>
            </a:endParaRPr>
          </a:p>
        </p:txBody>
      </p:sp>
    </p:spTree>
  </p:cSld>
  <p:clrMapOvr>
    <a:masterClrMapping/>
  </p:clrMapOvr>
  <p:transition spd="slow">
    <p:randomBar dir="vert"/>
    <p:sndAc>
      <p:stSnd>
        <p:snd r:embed="rId1" name="click.wav"/>
      </p:stSnd>
    </p:sndAc>
  </p:transition>
  <p:timing>
    <p:tnLst>
      <p:par>
        <p:cTn id="1" dur="indefinite" restart="never" nodeType="tmRoot"/>
      </p:par>
    </p:tnLst>
  </p:timing>
</p:sldLayout>
</file>

<file path=ppt/slideLayouts/slideLayout15.xml><?xml version="1.0" encoding="utf-8"?>
<p:sldLayout xmlns:a="http://schemas.openxmlformats.org/drawingml/2006/main" xmlns:r="http://schemas.openxmlformats.org/officeDocument/2006/relationships" xmlns:p="http://schemas.openxmlformats.org/presentationml/2006/main" type="twoObj" preserve="1">
  <p:cSld name="Dva obsahy">
    <p:spTree>
      <p:nvGrpSpPr>
        <p:cNvPr id="1" name=""/>
        <p:cNvGrpSpPr/>
        <p:nvPr/>
      </p:nvGrpSpPr>
      <p:grpSpPr>
        <a:xfrm>
          <a:off x="0" y="0"/>
          <a:ext cx="0" cy="0"/>
          <a:chOff x="0" y="0"/>
          <a:chExt cx="0" cy="0"/>
        </a:xfrm>
      </p:grpSpPr>
      <p:sp>
        <p:nvSpPr>
          <p:cNvPr id="17" name="Rounded Rectangle 16"/>
          <p:cNvSpPr/>
          <p:nvPr/>
        </p:nvSpPr>
        <p:spPr>
          <a:xfrm rot="20707748">
            <a:off x="-883225" y="-625990"/>
            <a:ext cx="7439907" cy="7344599"/>
          </a:xfrm>
          <a:custGeom>
            <a:avLst/>
            <a:gdLst/>
            <a:ahLst/>
            <a:cxnLst/>
            <a:rect l="l" t="t" r="r" b="b"/>
            <a:pathLst>
              <a:path w="7439907" h="7344599">
                <a:moveTo>
                  <a:pt x="1760047" y="0"/>
                </a:moveTo>
                <a:lnTo>
                  <a:pt x="7439906" y="1508202"/>
                </a:lnTo>
                <a:lnTo>
                  <a:pt x="7439907" y="7262509"/>
                </a:lnTo>
                <a:cubicBezTo>
                  <a:pt x="7439906" y="7307846"/>
                  <a:pt x="7403153" y="7344599"/>
                  <a:pt x="7357816" y="7344599"/>
                </a:cubicBezTo>
                <a:lnTo>
                  <a:pt x="2697558" y="7344599"/>
                </a:lnTo>
                <a:lnTo>
                  <a:pt x="0" y="6628303"/>
                </a:lnTo>
                <a:close/>
              </a:path>
            </a:pathLst>
          </a:custGeom>
          <a:solidFill>
            <a:schemeClr val="bg1">
              <a:alpha val="50000"/>
            </a:schemeClr>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 name="Rounded Rectangle 17"/>
          <p:cNvSpPr/>
          <p:nvPr/>
        </p:nvSpPr>
        <p:spPr>
          <a:xfrm rot="20707748">
            <a:off x="3237537" y="6275496"/>
            <a:ext cx="4387395" cy="1165008"/>
          </a:xfrm>
          <a:custGeom>
            <a:avLst/>
            <a:gdLst/>
            <a:ahLst/>
            <a:cxnLst/>
            <a:rect l="l" t="t" r="r" b="b"/>
            <a:pathLst>
              <a:path w="4387395" h="1165008">
                <a:moveTo>
                  <a:pt x="4337258" y="6451"/>
                </a:moveTo>
                <a:cubicBezTo>
                  <a:pt x="4366722" y="18913"/>
                  <a:pt x="4387395" y="48087"/>
                  <a:pt x="4387395" y="82090"/>
                </a:cubicBezTo>
                <a:lnTo>
                  <a:pt x="4387395" y="1165008"/>
                </a:lnTo>
                <a:lnTo>
                  <a:pt x="0" y="0"/>
                </a:lnTo>
                <a:lnTo>
                  <a:pt x="4305305" y="0"/>
                </a:lnTo>
                <a:cubicBezTo>
                  <a:pt x="4316639" y="0"/>
                  <a:pt x="4327437" y="2297"/>
                  <a:pt x="4337258" y="6451"/>
                </a:cubicBezTo>
                <a:close/>
              </a:path>
            </a:pathLst>
          </a:custGeom>
          <a:solidFill>
            <a:schemeClr val="bg1">
              <a:alpha val="35000"/>
            </a:schemeClr>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9" name="Rounded Rectangle 18"/>
          <p:cNvSpPr/>
          <p:nvPr/>
        </p:nvSpPr>
        <p:spPr>
          <a:xfrm rot="20707748">
            <a:off x="7660698" y="5462349"/>
            <a:ext cx="1709024" cy="1536003"/>
          </a:xfrm>
          <a:custGeom>
            <a:avLst/>
            <a:gdLst/>
            <a:ahLst/>
            <a:cxnLst/>
            <a:rect l="l" t="t" r="r" b="b"/>
            <a:pathLst>
              <a:path w="1709024" h="1536003">
                <a:moveTo>
                  <a:pt x="1709024" y="0"/>
                </a:moveTo>
                <a:lnTo>
                  <a:pt x="1301161" y="1536003"/>
                </a:lnTo>
                <a:lnTo>
                  <a:pt x="0" y="1190500"/>
                </a:lnTo>
                <a:lnTo>
                  <a:pt x="0" y="82090"/>
                </a:lnTo>
                <a:cubicBezTo>
                  <a:pt x="0" y="36753"/>
                  <a:pt x="36753" y="0"/>
                  <a:pt x="82090" y="0"/>
                </a:cubicBezTo>
                <a:close/>
              </a:path>
            </a:pathLst>
          </a:custGeom>
          <a:solidFill>
            <a:schemeClr val="bg1">
              <a:alpha val="20000"/>
            </a:schemeClr>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0" name="Rounded Rectangle 19"/>
          <p:cNvSpPr/>
          <p:nvPr/>
        </p:nvSpPr>
        <p:spPr>
          <a:xfrm rot="20707748">
            <a:off x="6667944" y="-490547"/>
            <a:ext cx="3064333" cy="5811872"/>
          </a:xfrm>
          <a:custGeom>
            <a:avLst/>
            <a:gdLst/>
            <a:ahLst/>
            <a:cxnLst/>
            <a:rect l="l" t="t" r="r" b="b"/>
            <a:pathLst>
              <a:path w="3064333" h="5811872">
                <a:moveTo>
                  <a:pt x="0" y="0"/>
                </a:moveTo>
                <a:lnTo>
                  <a:pt x="3064333" y="813688"/>
                </a:lnTo>
                <a:lnTo>
                  <a:pt x="1737140" y="5811872"/>
                </a:lnTo>
                <a:lnTo>
                  <a:pt x="82090" y="5811872"/>
                </a:lnTo>
                <a:cubicBezTo>
                  <a:pt x="36753" y="5811872"/>
                  <a:pt x="0" y="5775119"/>
                  <a:pt x="0" y="5729782"/>
                </a:cubicBezTo>
                <a:close/>
              </a:path>
            </a:pathLst>
          </a:custGeom>
          <a:solidFill>
            <a:schemeClr val="bg1">
              <a:alpha val="70000"/>
            </a:schemeClr>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rot="4500000">
            <a:off x="5171893" y="2231024"/>
            <a:ext cx="4820301" cy="1436159"/>
          </a:xfrm>
        </p:spPr>
        <p:txBody>
          <a:bodyPr/>
          <a:lstStyle/>
          <a:p>
            <a:r>
              <a:rPr lang="cs-CZ" smtClean="0"/>
              <a:t>Kliknutím lze upravit styl.</a:t>
            </a:r>
            <a:endParaRPr lang="en-US"/>
          </a:p>
        </p:txBody>
      </p:sp>
      <p:sp>
        <p:nvSpPr>
          <p:cNvPr id="3" name="Content Placeholder 2"/>
          <p:cNvSpPr>
            <a:spLocks noGrp="1"/>
          </p:cNvSpPr>
          <p:nvPr>
            <p:ph sz="half" idx="1"/>
          </p:nvPr>
        </p:nvSpPr>
        <p:spPr>
          <a:xfrm rot="-900000">
            <a:off x="1014439" y="1335061"/>
            <a:ext cx="2578608" cy="4839838"/>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en-US" dirty="0"/>
          </a:p>
        </p:txBody>
      </p:sp>
      <p:sp>
        <p:nvSpPr>
          <p:cNvPr id="4" name="Content Placeholder 3"/>
          <p:cNvSpPr>
            <a:spLocks noGrp="1"/>
          </p:cNvSpPr>
          <p:nvPr>
            <p:ph sz="half" idx="2"/>
          </p:nvPr>
        </p:nvSpPr>
        <p:spPr>
          <a:xfrm rot="-900000">
            <a:off x="3701032" y="618005"/>
            <a:ext cx="2580010" cy="4837176"/>
          </a:xfrm>
        </p:spPr>
        <p:txBody>
          <a:bodyPr anchor="t"/>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en-US" dirty="0"/>
          </a:p>
        </p:txBody>
      </p:sp>
      <p:sp>
        <p:nvSpPr>
          <p:cNvPr id="5" name="Date Placeholder 4"/>
          <p:cNvSpPr>
            <a:spLocks noGrp="1"/>
          </p:cNvSpPr>
          <p:nvPr>
            <p:ph type="dt" sz="half" idx="10"/>
          </p:nvPr>
        </p:nvSpPr>
        <p:spPr>
          <a:xfrm rot="-900000">
            <a:off x="7755919" y="5887412"/>
            <a:ext cx="1241980" cy="365125"/>
          </a:xfrm>
        </p:spPr>
        <p:txBody>
          <a:bodyPr/>
          <a:lstStyle>
            <a:lvl1pPr algn="l">
              <a:defRPr/>
            </a:lvl1pPr>
          </a:lstStyle>
          <a:p>
            <a:fld id="{A99855F0-9026-45C3-AD13-C419F0EB990D}" type="datetimeFigureOut">
              <a:rPr lang="cs-CZ" smtClean="0">
                <a:solidFill>
                  <a:prstClr val="black">
                    <a:lumMod val="65000"/>
                    <a:lumOff val="35000"/>
                  </a:prstClr>
                </a:solidFill>
              </a:rPr>
              <a:pPr/>
              <a:t>9.6.2013</a:t>
            </a:fld>
            <a:endParaRPr lang="cs-CZ">
              <a:solidFill>
                <a:prstClr val="black">
                  <a:lumMod val="65000"/>
                  <a:lumOff val="35000"/>
                </a:prstClr>
              </a:solidFill>
            </a:endParaRPr>
          </a:p>
        </p:txBody>
      </p:sp>
      <p:sp>
        <p:nvSpPr>
          <p:cNvPr id="6" name="Footer Placeholder 5"/>
          <p:cNvSpPr>
            <a:spLocks noGrp="1"/>
          </p:cNvSpPr>
          <p:nvPr>
            <p:ph type="ftr" sz="quarter" idx="11"/>
          </p:nvPr>
        </p:nvSpPr>
        <p:spPr>
          <a:xfrm rot="-900000">
            <a:off x="4054658" y="5494374"/>
            <a:ext cx="3124200" cy="365125"/>
          </a:xfrm>
        </p:spPr>
        <p:txBody>
          <a:bodyPr/>
          <a:lstStyle>
            <a:lvl1pPr algn="r">
              <a:defRPr/>
            </a:lvl1pPr>
          </a:lstStyle>
          <a:p>
            <a:endParaRPr lang="cs-CZ">
              <a:solidFill>
                <a:prstClr val="black">
                  <a:lumMod val="65000"/>
                  <a:lumOff val="35000"/>
                </a:prstClr>
              </a:solidFill>
            </a:endParaRPr>
          </a:p>
        </p:txBody>
      </p:sp>
      <p:sp>
        <p:nvSpPr>
          <p:cNvPr id="7" name="Slide Number Placeholder 6"/>
          <p:cNvSpPr>
            <a:spLocks noGrp="1"/>
          </p:cNvSpPr>
          <p:nvPr>
            <p:ph type="sldNum" sz="quarter" idx="12"/>
          </p:nvPr>
        </p:nvSpPr>
        <p:spPr>
          <a:xfrm rot="-900000">
            <a:off x="7690164" y="5643110"/>
            <a:ext cx="1241693" cy="365125"/>
          </a:xfrm>
        </p:spPr>
        <p:txBody>
          <a:bodyPr/>
          <a:lstStyle>
            <a:lvl1pPr algn="l">
              <a:defRPr/>
            </a:lvl1pPr>
          </a:lstStyle>
          <a:p>
            <a:fld id="{035D7716-1845-4E85-BA3E-ABE2AAEE33F0}" type="slidenum">
              <a:rPr lang="cs-CZ" smtClean="0">
                <a:solidFill>
                  <a:prstClr val="black">
                    <a:lumMod val="65000"/>
                    <a:lumOff val="35000"/>
                  </a:prstClr>
                </a:solidFill>
              </a:rPr>
              <a:pPr/>
              <a:t>‹#›</a:t>
            </a:fld>
            <a:endParaRPr lang="cs-CZ">
              <a:solidFill>
                <a:prstClr val="black">
                  <a:lumMod val="65000"/>
                  <a:lumOff val="35000"/>
                </a:prstClr>
              </a:solidFill>
            </a:endParaRPr>
          </a:p>
        </p:txBody>
      </p:sp>
    </p:spTree>
  </p:cSld>
  <p:clrMapOvr>
    <a:masterClrMapping/>
  </p:clrMapOvr>
  <p:transition spd="slow">
    <p:randomBar dir="vert"/>
    <p:sndAc>
      <p:stSnd>
        <p:snd r:embed="rId1" name="click.wav"/>
      </p:stSnd>
    </p:sndAc>
  </p:transition>
  <p:timing>
    <p:tnLst>
      <p:par>
        <p:cTn id="1" dur="indefinite" restart="never" nodeType="tmRoot"/>
      </p:par>
    </p:tnLst>
  </p:timing>
</p:sldLayout>
</file>

<file path=ppt/slideLayouts/slideLayout16.xml><?xml version="1.0" encoding="utf-8"?>
<p:sldLayout xmlns:a="http://schemas.openxmlformats.org/drawingml/2006/main" xmlns:r="http://schemas.openxmlformats.org/officeDocument/2006/relationships" xmlns:p="http://schemas.openxmlformats.org/presentationml/2006/main" type="twoTxTwoObj" preserve="1">
  <p:cSld name="Porovnání">
    <p:spTree>
      <p:nvGrpSpPr>
        <p:cNvPr id="1" name=""/>
        <p:cNvGrpSpPr/>
        <p:nvPr/>
      </p:nvGrpSpPr>
      <p:grpSpPr>
        <a:xfrm>
          <a:off x="0" y="0"/>
          <a:ext cx="0" cy="0"/>
          <a:chOff x="0" y="0"/>
          <a:chExt cx="0" cy="0"/>
        </a:xfrm>
      </p:grpSpPr>
      <p:sp>
        <p:nvSpPr>
          <p:cNvPr id="53" name="Rounded Rectangle 52"/>
          <p:cNvSpPr/>
          <p:nvPr/>
        </p:nvSpPr>
        <p:spPr>
          <a:xfrm rot="20707748">
            <a:off x="-883225" y="-625990"/>
            <a:ext cx="7439907" cy="7344599"/>
          </a:xfrm>
          <a:custGeom>
            <a:avLst/>
            <a:gdLst/>
            <a:ahLst/>
            <a:cxnLst/>
            <a:rect l="l" t="t" r="r" b="b"/>
            <a:pathLst>
              <a:path w="7439907" h="7344599">
                <a:moveTo>
                  <a:pt x="1760047" y="0"/>
                </a:moveTo>
                <a:lnTo>
                  <a:pt x="7439906" y="1508202"/>
                </a:lnTo>
                <a:lnTo>
                  <a:pt x="7439907" y="7262509"/>
                </a:lnTo>
                <a:cubicBezTo>
                  <a:pt x="7439906" y="7307846"/>
                  <a:pt x="7403153" y="7344599"/>
                  <a:pt x="7357816" y="7344599"/>
                </a:cubicBezTo>
                <a:lnTo>
                  <a:pt x="2697558" y="7344599"/>
                </a:lnTo>
                <a:lnTo>
                  <a:pt x="0" y="6628303"/>
                </a:lnTo>
                <a:close/>
              </a:path>
            </a:pathLst>
          </a:custGeom>
          <a:solidFill>
            <a:schemeClr val="bg1">
              <a:alpha val="50000"/>
            </a:schemeClr>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4" name="Rounded Rectangle 53"/>
          <p:cNvSpPr/>
          <p:nvPr/>
        </p:nvSpPr>
        <p:spPr>
          <a:xfrm rot="20707748">
            <a:off x="3237537" y="6275496"/>
            <a:ext cx="4387395" cy="1165008"/>
          </a:xfrm>
          <a:custGeom>
            <a:avLst/>
            <a:gdLst/>
            <a:ahLst/>
            <a:cxnLst/>
            <a:rect l="l" t="t" r="r" b="b"/>
            <a:pathLst>
              <a:path w="4387395" h="1165008">
                <a:moveTo>
                  <a:pt x="4337258" y="6451"/>
                </a:moveTo>
                <a:cubicBezTo>
                  <a:pt x="4366722" y="18913"/>
                  <a:pt x="4387395" y="48087"/>
                  <a:pt x="4387395" y="82090"/>
                </a:cubicBezTo>
                <a:lnTo>
                  <a:pt x="4387395" y="1165008"/>
                </a:lnTo>
                <a:lnTo>
                  <a:pt x="0" y="0"/>
                </a:lnTo>
                <a:lnTo>
                  <a:pt x="4305305" y="0"/>
                </a:lnTo>
                <a:cubicBezTo>
                  <a:pt x="4316639" y="0"/>
                  <a:pt x="4327437" y="2297"/>
                  <a:pt x="4337258" y="6451"/>
                </a:cubicBezTo>
                <a:close/>
              </a:path>
            </a:pathLst>
          </a:custGeom>
          <a:solidFill>
            <a:schemeClr val="bg1">
              <a:alpha val="35000"/>
            </a:schemeClr>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5" name="Rounded Rectangle 54"/>
          <p:cNvSpPr/>
          <p:nvPr/>
        </p:nvSpPr>
        <p:spPr>
          <a:xfrm rot="20707748">
            <a:off x="7660698" y="5462349"/>
            <a:ext cx="1709024" cy="1536003"/>
          </a:xfrm>
          <a:custGeom>
            <a:avLst/>
            <a:gdLst/>
            <a:ahLst/>
            <a:cxnLst/>
            <a:rect l="l" t="t" r="r" b="b"/>
            <a:pathLst>
              <a:path w="1709024" h="1536003">
                <a:moveTo>
                  <a:pt x="1709024" y="0"/>
                </a:moveTo>
                <a:lnTo>
                  <a:pt x="1301161" y="1536003"/>
                </a:lnTo>
                <a:lnTo>
                  <a:pt x="0" y="1190500"/>
                </a:lnTo>
                <a:lnTo>
                  <a:pt x="0" y="82090"/>
                </a:lnTo>
                <a:cubicBezTo>
                  <a:pt x="0" y="36753"/>
                  <a:pt x="36753" y="0"/>
                  <a:pt x="82090" y="0"/>
                </a:cubicBezTo>
                <a:close/>
              </a:path>
            </a:pathLst>
          </a:custGeom>
          <a:solidFill>
            <a:schemeClr val="bg1">
              <a:alpha val="20000"/>
            </a:schemeClr>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6" name="Rounded Rectangle 55"/>
          <p:cNvSpPr/>
          <p:nvPr/>
        </p:nvSpPr>
        <p:spPr>
          <a:xfrm rot="20707748">
            <a:off x="6667944" y="-490547"/>
            <a:ext cx="3064333" cy="5811872"/>
          </a:xfrm>
          <a:custGeom>
            <a:avLst/>
            <a:gdLst/>
            <a:ahLst/>
            <a:cxnLst/>
            <a:rect l="l" t="t" r="r" b="b"/>
            <a:pathLst>
              <a:path w="3064333" h="5811872">
                <a:moveTo>
                  <a:pt x="0" y="0"/>
                </a:moveTo>
                <a:lnTo>
                  <a:pt x="3064333" y="813688"/>
                </a:lnTo>
                <a:lnTo>
                  <a:pt x="1737140" y="5811872"/>
                </a:lnTo>
                <a:lnTo>
                  <a:pt x="82090" y="5811872"/>
                </a:lnTo>
                <a:cubicBezTo>
                  <a:pt x="36753" y="5811872"/>
                  <a:pt x="0" y="5775119"/>
                  <a:pt x="0" y="5729782"/>
                </a:cubicBezTo>
                <a:close/>
              </a:path>
            </a:pathLst>
          </a:custGeom>
          <a:solidFill>
            <a:schemeClr val="bg1">
              <a:alpha val="70000"/>
            </a:schemeClr>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rot="4500000">
            <a:off x="5175504" y="2231136"/>
            <a:ext cx="4818888" cy="1435608"/>
          </a:xfrm>
        </p:spPr>
        <p:txBody>
          <a:bodyPr/>
          <a:lstStyle>
            <a:lvl1pPr>
              <a:defRPr/>
            </a:lvl1pPr>
          </a:lstStyle>
          <a:p>
            <a:r>
              <a:rPr lang="cs-CZ" smtClean="0"/>
              <a:t>Kliknutím lze upravit styl.</a:t>
            </a:r>
            <a:endParaRPr lang="en-US"/>
          </a:p>
        </p:txBody>
      </p:sp>
      <p:sp>
        <p:nvSpPr>
          <p:cNvPr id="3" name="Text Placeholder 2"/>
          <p:cNvSpPr>
            <a:spLocks noGrp="1"/>
          </p:cNvSpPr>
          <p:nvPr>
            <p:ph type="body" idx="1"/>
          </p:nvPr>
        </p:nvSpPr>
        <p:spPr>
          <a:xfrm rot="-900000">
            <a:off x="854761" y="1406870"/>
            <a:ext cx="2213148" cy="759866"/>
          </a:xfrm>
        </p:spPr>
        <p:txBody>
          <a:bodyPr anchor="b"/>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cs-CZ" smtClean="0"/>
              <a:t>Kliknutím lze upravit styly předlohy textu.</a:t>
            </a:r>
          </a:p>
        </p:txBody>
      </p:sp>
      <p:sp>
        <p:nvSpPr>
          <p:cNvPr id="4" name="Content Placeholder 3"/>
          <p:cNvSpPr>
            <a:spLocks noGrp="1"/>
          </p:cNvSpPr>
          <p:nvPr>
            <p:ph sz="half" idx="2"/>
          </p:nvPr>
        </p:nvSpPr>
        <p:spPr>
          <a:xfrm rot="-900000">
            <a:off x="1120518" y="2227895"/>
            <a:ext cx="2578608" cy="3938700"/>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en-US"/>
          </a:p>
        </p:txBody>
      </p:sp>
      <p:sp>
        <p:nvSpPr>
          <p:cNvPr id="5" name="Text Placeholder 4"/>
          <p:cNvSpPr>
            <a:spLocks noGrp="1"/>
          </p:cNvSpPr>
          <p:nvPr>
            <p:ph type="body" sz="quarter" idx="3"/>
          </p:nvPr>
        </p:nvSpPr>
        <p:spPr>
          <a:xfrm rot="-900000">
            <a:off x="3535709" y="687503"/>
            <a:ext cx="2214753" cy="753043"/>
          </a:xfrm>
        </p:spPr>
        <p:txBody>
          <a:bodyPr anchor="b"/>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cs-CZ" smtClean="0"/>
              <a:t>Kliknutím lze upravit styly předlohy textu.</a:t>
            </a:r>
          </a:p>
        </p:txBody>
      </p:sp>
      <p:sp>
        <p:nvSpPr>
          <p:cNvPr id="6" name="Content Placeholder 5"/>
          <p:cNvSpPr>
            <a:spLocks noGrp="1"/>
          </p:cNvSpPr>
          <p:nvPr>
            <p:ph sz="quarter" idx="4"/>
          </p:nvPr>
        </p:nvSpPr>
        <p:spPr>
          <a:xfrm rot="-900000">
            <a:off x="3808498" y="1495882"/>
            <a:ext cx="2578608" cy="3955902"/>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en-US" dirty="0"/>
          </a:p>
        </p:txBody>
      </p:sp>
      <p:sp>
        <p:nvSpPr>
          <p:cNvPr id="7" name="Date Placeholder 6"/>
          <p:cNvSpPr>
            <a:spLocks noGrp="1"/>
          </p:cNvSpPr>
          <p:nvPr>
            <p:ph type="dt" sz="half" idx="10"/>
          </p:nvPr>
        </p:nvSpPr>
        <p:spPr>
          <a:xfrm rot="-900000">
            <a:off x="7754112" y="5888736"/>
            <a:ext cx="1243584" cy="365125"/>
          </a:xfrm>
        </p:spPr>
        <p:txBody>
          <a:bodyPr/>
          <a:lstStyle>
            <a:lvl1pPr algn="l">
              <a:defRPr/>
            </a:lvl1pPr>
          </a:lstStyle>
          <a:p>
            <a:fld id="{A99855F0-9026-45C3-AD13-C419F0EB990D}" type="datetimeFigureOut">
              <a:rPr lang="cs-CZ" smtClean="0">
                <a:solidFill>
                  <a:prstClr val="black">
                    <a:lumMod val="65000"/>
                    <a:lumOff val="35000"/>
                  </a:prstClr>
                </a:solidFill>
              </a:rPr>
              <a:pPr/>
              <a:t>9.6.2013</a:t>
            </a:fld>
            <a:endParaRPr lang="cs-CZ">
              <a:solidFill>
                <a:prstClr val="black">
                  <a:lumMod val="65000"/>
                  <a:lumOff val="35000"/>
                </a:prstClr>
              </a:solidFill>
            </a:endParaRPr>
          </a:p>
        </p:txBody>
      </p:sp>
      <p:sp>
        <p:nvSpPr>
          <p:cNvPr id="8" name="Footer Placeholder 7"/>
          <p:cNvSpPr>
            <a:spLocks noGrp="1"/>
          </p:cNvSpPr>
          <p:nvPr>
            <p:ph type="ftr" sz="quarter" idx="11"/>
          </p:nvPr>
        </p:nvSpPr>
        <p:spPr>
          <a:xfrm rot="-900000">
            <a:off x="4050792" y="5495544"/>
            <a:ext cx="3124200" cy="365125"/>
          </a:xfrm>
        </p:spPr>
        <p:txBody>
          <a:bodyPr/>
          <a:lstStyle>
            <a:lvl1pPr algn="r">
              <a:defRPr/>
            </a:lvl1pPr>
          </a:lstStyle>
          <a:p>
            <a:endParaRPr lang="cs-CZ">
              <a:solidFill>
                <a:prstClr val="black">
                  <a:lumMod val="65000"/>
                  <a:lumOff val="35000"/>
                </a:prstClr>
              </a:solidFill>
            </a:endParaRPr>
          </a:p>
        </p:txBody>
      </p:sp>
      <p:sp>
        <p:nvSpPr>
          <p:cNvPr id="9" name="Slide Number Placeholder 8"/>
          <p:cNvSpPr>
            <a:spLocks noGrp="1"/>
          </p:cNvSpPr>
          <p:nvPr>
            <p:ph type="sldNum" sz="quarter" idx="12"/>
          </p:nvPr>
        </p:nvSpPr>
        <p:spPr>
          <a:xfrm rot="-900000">
            <a:off x="7690104" y="5641848"/>
            <a:ext cx="1243584" cy="365125"/>
          </a:xfrm>
        </p:spPr>
        <p:txBody>
          <a:bodyPr/>
          <a:lstStyle>
            <a:lvl1pPr algn="l">
              <a:defRPr/>
            </a:lvl1pPr>
          </a:lstStyle>
          <a:p>
            <a:fld id="{035D7716-1845-4E85-BA3E-ABE2AAEE33F0}" type="slidenum">
              <a:rPr lang="cs-CZ" smtClean="0">
                <a:solidFill>
                  <a:prstClr val="black">
                    <a:lumMod val="65000"/>
                    <a:lumOff val="35000"/>
                  </a:prstClr>
                </a:solidFill>
              </a:rPr>
              <a:pPr/>
              <a:t>‹#›</a:t>
            </a:fld>
            <a:endParaRPr lang="cs-CZ">
              <a:solidFill>
                <a:prstClr val="black">
                  <a:lumMod val="65000"/>
                  <a:lumOff val="35000"/>
                </a:prstClr>
              </a:solidFill>
            </a:endParaRPr>
          </a:p>
        </p:txBody>
      </p:sp>
    </p:spTree>
  </p:cSld>
  <p:clrMapOvr>
    <a:masterClrMapping/>
  </p:clrMapOvr>
  <p:transition spd="slow">
    <p:randomBar dir="vert"/>
    <p:sndAc>
      <p:stSnd>
        <p:snd r:embed="rId1" name="click.wav"/>
      </p:stSnd>
    </p:sndAc>
  </p:transition>
  <p:timing>
    <p:tnLst>
      <p:par>
        <p:cTn id="1" dur="indefinite" restart="never" nodeType="tmRoot"/>
      </p:par>
    </p:tnLst>
  </p:timing>
</p:sldLayout>
</file>

<file path=ppt/slideLayouts/slideLayout17.xml><?xml version="1.0" encoding="utf-8"?>
<p:sldLayout xmlns:a="http://schemas.openxmlformats.org/drawingml/2006/main" xmlns:r="http://schemas.openxmlformats.org/officeDocument/2006/relationships" xmlns:p="http://schemas.openxmlformats.org/presentationml/2006/main" type="titleOnly" preserve="1">
  <p:cSld name="Pouze nadpis">
    <p:spTree>
      <p:nvGrpSpPr>
        <p:cNvPr id="1" name=""/>
        <p:cNvGrpSpPr/>
        <p:nvPr/>
      </p:nvGrpSpPr>
      <p:grpSpPr>
        <a:xfrm>
          <a:off x="0" y="0"/>
          <a:ext cx="0" cy="0"/>
          <a:chOff x="0" y="0"/>
          <a:chExt cx="0" cy="0"/>
        </a:xfrm>
      </p:grpSpPr>
      <p:sp>
        <p:nvSpPr>
          <p:cNvPr id="21" name="Rounded Rectangle 20"/>
          <p:cNvSpPr/>
          <p:nvPr/>
        </p:nvSpPr>
        <p:spPr>
          <a:xfrm rot="907748">
            <a:off x="-865440" y="850599"/>
            <a:ext cx="3615441" cy="6151724"/>
          </a:xfrm>
          <a:custGeom>
            <a:avLst/>
            <a:gdLst/>
            <a:ahLst/>
            <a:cxnLst/>
            <a:rect l="l" t="t" r="r" b="b"/>
            <a:pathLst>
              <a:path w="3615441" h="6151724">
                <a:moveTo>
                  <a:pt x="0" y="0"/>
                </a:moveTo>
                <a:lnTo>
                  <a:pt x="3533351" y="0"/>
                </a:lnTo>
                <a:cubicBezTo>
                  <a:pt x="3578688" y="0"/>
                  <a:pt x="3615441" y="36753"/>
                  <a:pt x="3615441" y="82090"/>
                </a:cubicBezTo>
                <a:lnTo>
                  <a:pt x="3615441" y="5623909"/>
                </a:lnTo>
                <a:lnTo>
                  <a:pt x="1663219" y="6151724"/>
                </a:lnTo>
                <a:close/>
              </a:path>
            </a:pathLst>
          </a:custGeom>
          <a:solidFill>
            <a:schemeClr val="bg1">
              <a:alpha val="70000"/>
            </a:schemeClr>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2" name="Rounded Rectangle 21"/>
          <p:cNvSpPr/>
          <p:nvPr/>
        </p:nvSpPr>
        <p:spPr>
          <a:xfrm rot="907748">
            <a:off x="17749" y="-511509"/>
            <a:ext cx="3735394" cy="1387781"/>
          </a:xfrm>
          <a:custGeom>
            <a:avLst/>
            <a:gdLst/>
            <a:ahLst/>
            <a:cxnLst/>
            <a:rect l="l" t="t" r="r" b="b"/>
            <a:pathLst>
              <a:path w="3735394" h="1387781">
                <a:moveTo>
                  <a:pt x="0" y="1009924"/>
                </a:moveTo>
                <a:lnTo>
                  <a:pt x="3735394" y="0"/>
                </a:lnTo>
                <a:lnTo>
                  <a:pt x="3735394" y="1305691"/>
                </a:lnTo>
                <a:cubicBezTo>
                  <a:pt x="3735394" y="1351028"/>
                  <a:pt x="3698641" y="1387781"/>
                  <a:pt x="3653304" y="1387781"/>
                </a:cubicBezTo>
                <a:lnTo>
                  <a:pt x="102160" y="1387781"/>
                </a:lnTo>
                <a:close/>
              </a:path>
            </a:pathLst>
          </a:custGeom>
          <a:solidFill>
            <a:schemeClr val="bg1">
              <a:alpha val="35000"/>
            </a:schemeClr>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3" name="Rounded Rectangle 22"/>
          <p:cNvSpPr/>
          <p:nvPr/>
        </p:nvSpPr>
        <p:spPr>
          <a:xfrm rot="907748">
            <a:off x="2146801" y="6590199"/>
            <a:ext cx="1981025" cy="535602"/>
          </a:xfrm>
          <a:custGeom>
            <a:avLst/>
            <a:gdLst/>
            <a:ahLst/>
            <a:cxnLst/>
            <a:rect l="l" t="t" r="r" b="b"/>
            <a:pathLst>
              <a:path w="1981025" h="535602">
                <a:moveTo>
                  <a:pt x="50137" y="6451"/>
                </a:moveTo>
                <a:cubicBezTo>
                  <a:pt x="59958" y="2297"/>
                  <a:pt x="70756" y="0"/>
                  <a:pt x="82090" y="0"/>
                </a:cubicBezTo>
                <a:lnTo>
                  <a:pt x="1981025" y="0"/>
                </a:lnTo>
                <a:lnTo>
                  <a:pt x="0" y="535602"/>
                </a:lnTo>
                <a:lnTo>
                  <a:pt x="0" y="82090"/>
                </a:lnTo>
                <a:cubicBezTo>
                  <a:pt x="0" y="48087"/>
                  <a:pt x="20674" y="18913"/>
                  <a:pt x="50137" y="6451"/>
                </a:cubicBezTo>
                <a:close/>
              </a:path>
            </a:pathLst>
          </a:custGeom>
          <a:solidFill>
            <a:schemeClr val="bg1">
              <a:alpha val="20000"/>
            </a:schemeClr>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4" name="Rounded Rectangle 23"/>
          <p:cNvSpPr/>
          <p:nvPr/>
        </p:nvSpPr>
        <p:spPr>
          <a:xfrm rot="907748">
            <a:off x="3185141" y="-553633"/>
            <a:ext cx="6782931" cy="7826540"/>
          </a:xfrm>
          <a:custGeom>
            <a:avLst/>
            <a:gdLst/>
            <a:ahLst/>
            <a:cxnLst/>
            <a:rect l="l" t="t" r="r" b="b"/>
            <a:pathLst>
              <a:path w="6782931" h="7826540">
                <a:moveTo>
                  <a:pt x="0" y="1349945"/>
                </a:moveTo>
                <a:lnTo>
                  <a:pt x="4993024" y="0"/>
                </a:lnTo>
                <a:lnTo>
                  <a:pt x="6782931" y="6620302"/>
                </a:lnTo>
                <a:lnTo>
                  <a:pt x="2321435" y="7826540"/>
                </a:lnTo>
                <a:lnTo>
                  <a:pt x="82090" y="7826540"/>
                </a:lnTo>
                <a:cubicBezTo>
                  <a:pt x="36753" y="7826540"/>
                  <a:pt x="0" y="7789787"/>
                  <a:pt x="0" y="7744450"/>
                </a:cubicBezTo>
                <a:close/>
              </a:path>
            </a:pathLst>
          </a:custGeom>
          <a:solidFill>
            <a:schemeClr val="bg1">
              <a:alpha val="50000"/>
            </a:schemeClr>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rot="-4500000">
            <a:off x="-630936" y="2926080"/>
            <a:ext cx="5065776" cy="1691640"/>
          </a:xfrm>
        </p:spPr>
        <p:txBody>
          <a:bodyPr/>
          <a:lstStyle/>
          <a:p>
            <a:r>
              <a:rPr lang="cs-CZ" smtClean="0"/>
              <a:t>Kliknutím lze upravit styl.</a:t>
            </a:r>
            <a:endParaRPr lang="en-US"/>
          </a:p>
        </p:txBody>
      </p:sp>
      <p:sp>
        <p:nvSpPr>
          <p:cNvPr id="3" name="Date Placeholder 2"/>
          <p:cNvSpPr>
            <a:spLocks noGrp="1"/>
          </p:cNvSpPr>
          <p:nvPr>
            <p:ph type="dt" sz="half" idx="10"/>
          </p:nvPr>
        </p:nvSpPr>
        <p:spPr>
          <a:xfrm rot="900000">
            <a:off x="1691640" y="612648"/>
            <a:ext cx="1792224" cy="365125"/>
          </a:xfrm>
        </p:spPr>
        <p:txBody>
          <a:bodyPr/>
          <a:lstStyle/>
          <a:p>
            <a:fld id="{A99855F0-9026-45C3-AD13-C419F0EB990D}" type="datetimeFigureOut">
              <a:rPr lang="cs-CZ" smtClean="0">
                <a:solidFill>
                  <a:prstClr val="black">
                    <a:lumMod val="65000"/>
                    <a:lumOff val="35000"/>
                  </a:prstClr>
                </a:solidFill>
              </a:rPr>
              <a:pPr/>
              <a:t>9.6.2013</a:t>
            </a:fld>
            <a:endParaRPr lang="cs-CZ">
              <a:solidFill>
                <a:prstClr val="black">
                  <a:lumMod val="65000"/>
                  <a:lumOff val="35000"/>
                </a:prstClr>
              </a:solidFill>
            </a:endParaRPr>
          </a:p>
        </p:txBody>
      </p:sp>
      <p:sp>
        <p:nvSpPr>
          <p:cNvPr id="4" name="Footer Placeholder 3"/>
          <p:cNvSpPr>
            <a:spLocks noGrp="1"/>
          </p:cNvSpPr>
          <p:nvPr>
            <p:ph type="ftr" sz="quarter" idx="11"/>
          </p:nvPr>
        </p:nvSpPr>
        <p:spPr>
          <a:xfrm rot="900000">
            <a:off x="2493721" y="6101033"/>
            <a:ext cx="3052113" cy="365125"/>
          </a:xfrm>
        </p:spPr>
        <p:txBody>
          <a:bodyPr/>
          <a:lstStyle/>
          <a:p>
            <a:endParaRPr lang="cs-CZ">
              <a:solidFill>
                <a:prstClr val="black">
                  <a:lumMod val="65000"/>
                  <a:lumOff val="35000"/>
                </a:prstClr>
              </a:solidFill>
            </a:endParaRPr>
          </a:p>
        </p:txBody>
      </p:sp>
      <p:sp>
        <p:nvSpPr>
          <p:cNvPr id="5" name="Slide Number Placeholder 4"/>
          <p:cNvSpPr>
            <a:spLocks noGrp="1"/>
          </p:cNvSpPr>
          <p:nvPr>
            <p:ph type="sldNum" sz="quarter" idx="12"/>
          </p:nvPr>
        </p:nvSpPr>
        <p:spPr>
          <a:xfrm rot="900000">
            <a:off x="1261872" y="301752"/>
            <a:ext cx="2286000" cy="365125"/>
          </a:xfrm>
        </p:spPr>
        <p:txBody>
          <a:bodyPr/>
          <a:lstStyle/>
          <a:p>
            <a:fld id="{035D7716-1845-4E85-BA3E-ABE2AAEE33F0}" type="slidenum">
              <a:rPr lang="cs-CZ" smtClean="0">
                <a:solidFill>
                  <a:prstClr val="black">
                    <a:lumMod val="65000"/>
                    <a:lumOff val="35000"/>
                  </a:prstClr>
                </a:solidFill>
              </a:rPr>
              <a:pPr/>
              <a:t>‹#›</a:t>
            </a:fld>
            <a:endParaRPr lang="cs-CZ">
              <a:solidFill>
                <a:prstClr val="black">
                  <a:lumMod val="65000"/>
                  <a:lumOff val="35000"/>
                </a:prstClr>
              </a:solidFill>
            </a:endParaRPr>
          </a:p>
        </p:txBody>
      </p:sp>
    </p:spTree>
  </p:cSld>
  <p:clrMapOvr>
    <a:masterClrMapping/>
  </p:clrMapOvr>
  <p:transition spd="slow">
    <p:randomBar dir="vert"/>
    <p:sndAc>
      <p:stSnd>
        <p:snd r:embed="rId1" name="click.wav"/>
      </p:stSnd>
    </p:sndAc>
  </p:transition>
  <p:timing>
    <p:tnLst>
      <p:par>
        <p:cTn id="1" dur="indefinite" restart="never" nodeType="tmRoot"/>
      </p:par>
    </p:tnLst>
  </p:timing>
</p:sldLayout>
</file>

<file path=ppt/slideLayouts/slideLayout18.xml><?xml version="1.0" encoding="utf-8"?>
<p:sldLayout xmlns:a="http://schemas.openxmlformats.org/drawingml/2006/main" xmlns:r="http://schemas.openxmlformats.org/officeDocument/2006/relationships" xmlns:p="http://schemas.openxmlformats.org/presentationml/2006/main" type="blank" preserve="1">
  <p:cSld name="Prázdný">
    <p:spTree>
      <p:nvGrpSpPr>
        <p:cNvPr id="1" name=""/>
        <p:cNvGrpSpPr/>
        <p:nvPr/>
      </p:nvGrpSpPr>
      <p:grpSpPr>
        <a:xfrm>
          <a:off x="0" y="0"/>
          <a:ext cx="0" cy="0"/>
          <a:chOff x="0" y="0"/>
          <a:chExt cx="0" cy="0"/>
        </a:xfrm>
      </p:grpSpPr>
      <p:sp>
        <p:nvSpPr>
          <p:cNvPr id="12" name="Rounded Rectangle 11"/>
          <p:cNvSpPr/>
          <p:nvPr/>
        </p:nvSpPr>
        <p:spPr>
          <a:xfrm rot="900000">
            <a:off x="-372248" y="-1218153"/>
            <a:ext cx="8577953" cy="6344114"/>
          </a:xfrm>
          <a:custGeom>
            <a:avLst/>
            <a:gdLst/>
            <a:ahLst/>
            <a:cxnLst/>
            <a:rect l="l" t="t" r="r" b="b"/>
            <a:pathLst>
              <a:path w="8577953" h="6344114">
                <a:moveTo>
                  <a:pt x="0" y="2298455"/>
                </a:moveTo>
                <a:lnTo>
                  <a:pt x="8577953" y="0"/>
                </a:lnTo>
                <a:lnTo>
                  <a:pt x="8577953" y="6262024"/>
                </a:lnTo>
                <a:cubicBezTo>
                  <a:pt x="8577953" y="6307361"/>
                  <a:pt x="8541200" y="6344113"/>
                  <a:pt x="8495863" y="6344113"/>
                </a:cubicBezTo>
                <a:lnTo>
                  <a:pt x="1084031" y="6344114"/>
                </a:lnTo>
                <a:close/>
              </a:path>
            </a:pathLst>
          </a:custGeom>
          <a:solidFill>
            <a:schemeClr val="bg1">
              <a:alpha val="20000"/>
            </a:schemeClr>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ounded Rectangle 12"/>
          <p:cNvSpPr/>
          <p:nvPr/>
        </p:nvSpPr>
        <p:spPr>
          <a:xfrm rot="900000">
            <a:off x="-449071" y="5207889"/>
            <a:ext cx="7470000" cy="2486713"/>
          </a:xfrm>
          <a:custGeom>
            <a:avLst/>
            <a:gdLst/>
            <a:ahLst/>
            <a:cxnLst/>
            <a:rect l="l" t="t" r="r" b="b"/>
            <a:pathLst>
              <a:path w="7470000" h="2486713">
                <a:moveTo>
                  <a:pt x="0" y="0"/>
                </a:moveTo>
                <a:lnTo>
                  <a:pt x="7387910" y="0"/>
                </a:lnTo>
                <a:cubicBezTo>
                  <a:pt x="7433247" y="0"/>
                  <a:pt x="7470000" y="36753"/>
                  <a:pt x="7470000" y="82090"/>
                </a:cubicBezTo>
                <a:lnTo>
                  <a:pt x="7470000" y="663670"/>
                </a:lnTo>
                <a:lnTo>
                  <a:pt x="666313" y="2486713"/>
                </a:lnTo>
                <a:close/>
              </a:path>
            </a:pathLst>
          </a:custGeom>
          <a:solidFill>
            <a:schemeClr val="bg1">
              <a:alpha val="70000"/>
            </a:schemeClr>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ounded Rectangle 13"/>
          <p:cNvSpPr/>
          <p:nvPr/>
        </p:nvSpPr>
        <p:spPr>
          <a:xfrm rot="900000">
            <a:off x="7192310" y="6483326"/>
            <a:ext cx="1932834" cy="635630"/>
          </a:xfrm>
          <a:custGeom>
            <a:avLst/>
            <a:gdLst/>
            <a:ahLst/>
            <a:cxnLst/>
            <a:rect l="l" t="t" r="r" b="b"/>
            <a:pathLst>
              <a:path w="1932834" h="635630">
                <a:moveTo>
                  <a:pt x="50137" y="6451"/>
                </a:moveTo>
                <a:cubicBezTo>
                  <a:pt x="59958" y="2297"/>
                  <a:pt x="70756" y="0"/>
                  <a:pt x="82090" y="0"/>
                </a:cubicBezTo>
                <a:lnTo>
                  <a:pt x="1901288" y="0"/>
                </a:lnTo>
                <a:lnTo>
                  <a:pt x="1932834" y="117729"/>
                </a:lnTo>
                <a:lnTo>
                  <a:pt x="0" y="635630"/>
                </a:lnTo>
                <a:lnTo>
                  <a:pt x="0" y="82090"/>
                </a:lnTo>
                <a:cubicBezTo>
                  <a:pt x="0" y="48087"/>
                  <a:pt x="20673" y="18913"/>
                  <a:pt x="50137" y="6451"/>
                </a:cubicBezTo>
                <a:close/>
              </a:path>
            </a:pathLst>
          </a:custGeom>
          <a:solidFill>
            <a:schemeClr val="bg1">
              <a:alpha val="50000"/>
            </a:schemeClr>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5" name="Rounded Rectangle 14"/>
          <p:cNvSpPr/>
          <p:nvPr/>
        </p:nvSpPr>
        <p:spPr>
          <a:xfrm rot="900000">
            <a:off x="8127084" y="92392"/>
            <a:ext cx="1878991" cy="6414233"/>
          </a:xfrm>
          <a:custGeom>
            <a:avLst/>
            <a:gdLst/>
            <a:ahLst/>
            <a:cxnLst/>
            <a:rect l="l" t="t" r="r" b="b"/>
            <a:pathLst>
              <a:path w="1878991" h="6414233">
                <a:moveTo>
                  <a:pt x="0" y="42953"/>
                </a:moveTo>
                <a:lnTo>
                  <a:pt x="160303" y="0"/>
                </a:lnTo>
                <a:lnTo>
                  <a:pt x="1878991" y="6414233"/>
                </a:lnTo>
                <a:lnTo>
                  <a:pt x="82090" y="6414233"/>
                </a:lnTo>
                <a:cubicBezTo>
                  <a:pt x="36753" y="6414233"/>
                  <a:pt x="0" y="6377480"/>
                  <a:pt x="0" y="6332143"/>
                </a:cubicBezTo>
                <a:close/>
              </a:path>
            </a:pathLst>
          </a:custGeom>
          <a:solidFill>
            <a:schemeClr val="bg1">
              <a:alpha val="35000"/>
            </a:schemeClr>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Date Placeholder 1"/>
          <p:cNvSpPr>
            <a:spLocks noGrp="1"/>
          </p:cNvSpPr>
          <p:nvPr>
            <p:ph type="dt" sz="half" idx="10"/>
          </p:nvPr>
        </p:nvSpPr>
        <p:spPr>
          <a:xfrm rot="900000">
            <a:off x="7521938" y="5927116"/>
            <a:ext cx="1524000" cy="365125"/>
          </a:xfrm>
        </p:spPr>
        <p:txBody>
          <a:bodyPr/>
          <a:lstStyle>
            <a:lvl1pPr algn="l">
              <a:defRPr/>
            </a:lvl1pPr>
          </a:lstStyle>
          <a:p>
            <a:fld id="{A99855F0-9026-45C3-AD13-C419F0EB990D}" type="datetimeFigureOut">
              <a:rPr lang="cs-CZ" smtClean="0">
                <a:solidFill>
                  <a:prstClr val="black">
                    <a:lumMod val="65000"/>
                    <a:lumOff val="35000"/>
                  </a:prstClr>
                </a:solidFill>
              </a:rPr>
              <a:pPr/>
              <a:t>9.6.2013</a:t>
            </a:fld>
            <a:endParaRPr lang="cs-CZ">
              <a:solidFill>
                <a:prstClr val="black">
                  <a:lumMod val="65000"/>
                  <a:lumOff val="35000"/>
                </a:prstClr>
              </a:solidFill>
            </a:endParaRPr>
          </a:p>
        </p:txBody>
      </p:sp>
      <p:sp>
        <p:nvSpPr>
          <p:cNvPr id="3" name="Footer Placeholder 2"/>
          <p:cNvSpPr>
            <a:spLocks noGrp="1"/>
          </p:cNvSpPr>
          <p:nvPr>
            <p:ph type="ftr" sz="quarter" idx="11"/>
          </p:nvPr>
        </p:nvSpPr>
        <p:spPr>
          <a:xfrm rot="900000">
            <a:off x="3892286" y="5987296"/>
            <a:ext cx="3124200" cy="295162"/>
          </a:xfrm>
        </p:spPr>
        <p:txBody>
          <a:bodyPr/>
          <a:lstStyle>
            <a:lvl1pPr algn="r">
              <a:defRPr/>
            </a:lvl1pPr>
          </a:lstStyle>
          <a:p>
            <a:endParaRPr lang="cs-CZ">
              <a:solidFill>
                <a:prstClr val="black">
                  <a:lumMod val="65000"/>
                  <a:lumOff val="35000"/>
                </a:prstClr>
              </a:solidFill>
            </a:endParaRPr>
          </a:p>
        </p:txBody>
      </p:sp>
      <p:sp>
        <p:nvSpPr>
          <p:cNvPr id="4" name="Slide Number Placeholder 3"/>
          <p:cNvSpPr>
            <a:spLocks noGrp="1"/>
          </p:cNvSpPr>
          <p:nvPr>
            <p:ph type="sldNum" sz="quarter" idx="12"/>
          </p:nvPr>
        </p:nvSpPr>
        <p:spPr>
          <a:xfrm rot="900000">
            <a:off x="7599046" y="5570110"/>
            <a:ext cx="716206" cy="365125"/>
          </a:xfrm>
        </p:spPr>
        <p:txBody>
          <a:bodyPr/>
          <a:lstStyle>
            <a:lvl1pPr algn="l">
              <a:defRPr/>
            </a:lvl1pPr>
          </a:lstStyle>
          <a:p>
            <a:fld id="{035D7716-1845-4E85-BA3E-ABE2AAEE33F0}" type="slidenum">
              <a:rPr lang="cs-CZ" smtClean="0">
                <a:solidFill>
                  <a:prstClr val="black">
                    <a:lumMod val="65000"/>
                    <a:lumOff val="35000"/>
                  </a:prstClr>
                </a:solidFill>
              </a:rPr>
              <a:pPr/>
              <a:t>‹#›</a:t>
            </a:fld>
            <a:endParaRPr lang="cs-CZ">
              <a:solidFill>
                <a:prstClr val="black">
                  <a:lumMod val="65000"/>
                  <a:lumOff val="35000"/>
                </a:prstClr>
              </a:solidFill>
            </a:endParaRPr>
          </a:p>
        </p:txBody>
      </p:sp>
    </p:spTree>
  </p:cSld>
  <p:clrMapOvr>
    <a:masterClrMapping/>
  </p:clrMapOvr>
  <p:transition spd="slow">
    <p:randomBar dir="vert"/>
    <p:sndAc>
      <p:stSnd>
        <p:snd r:embed="rId1" name="click.wav"/>
      </p:stSnd>
    </p:sndAc>
  </p:transition>
  <p:timing>
    <p:tnLst>
      <p:par>
        <p:cTn id="1" dur="indefinite" restart="never" nodeType="tmRoot"/>
      </p:par>
    </p:tnLst>
  </p:timing>
</p:sldLayout>
</file>

<file path=ppt/slideLayouts/slideLayout19.xml><?xml version="1.0" encoding="utf-8"?>
<p:sldLayout xmlns:a="http://schemas.openxmlformats.org/drawingml/2006/main" xmlns:r="http://schemas.openxmlformats.org/officeDocument/2006/relationships" xmlns:p="http://schemas.openxmlformats.org/presentationml/2006/main" type="objTx" preserve="1">
  <p:cSld name="Obsah s titulkem">
    <p:spTree>
      <p:nvGrpSpPr>
        <p:cNvPr id="1" name=""/>
        <p:cNvGrpSpPr/>
        <p:nvPr/>
      </p:nvGrpSpPr>
      <p:grpSpPr>
        <a:xfrm>
          <a:off x="0" y="0"/>
          <a:ext cx="0" cy="0"/>
          <a:chOff x="0" y="0"/>
          <a:chExt cx="0" cy="0"/>
        </a:xfrm>
      </p:grpSpPr>
      <p:sp>
        <p:nvSpPr>
          <p:cNvPr id="13" name="Rounded Rectangle 12"/>
          <p:cNvSpPr/>
          <p:nvPr/>
        </p:nvSpPr>
        <p:spPr>
          <a:xfrm rot="20707748">
            <a:off x="-897260" y="-624538"/>
            <a:ext cx="7286946" cy="6041338"/>
          </a:xfrm>
          <a:custGeom>
            <a:avLst/>
            <a:gdLst/>
            <a:ahLst/>
            <a:cxnLst/>
            <a:rect l="l" t="t" r="r" b="b"/>
            <a:pathLst>
              <a:path w="7286946" h="6041338">
                <a:moveTo>
                  <a:pt x="1604186" y="0"/>
                </a:moveTo>
                <a:lnTo>
                  <a:pt x="7286946" y="1508972"/>
                </a:lnTo>
                <a:lnTo>
                  <a:pt x="7286946" y="5959247"/>
                </a:lnTo>
                <a:cubicBezTo>
                  <a:pt x="7286946" y="6004584"/>
                  <a:pt x="7250193" y="6041337"/>
                  <a:pt x="7204856" y="6041337"/>
                </a:cubicBezTo>
                <a:lnTo>
                  <a:pt x="0" y="6041338"/>
                </a:lnTo>
                <a:close/>
              </a:path>
            </a:pathLst>
          </a:custGeom>
          <a:solidFill>
            <a:schemeClr val="bg1">
              <a:alpha val="50000"/>
            </a:schemeClr>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ounded Rectangle 13"/>
          <p:cNvSpPr/>
          <p:nvPr/>
        </p:nvSpPr>
        <p:spPr>
          <a:xfrm rot="20707748">
            <a:off x="64806" y="5378153"/>
            <a:ext cx="7443151" cy="2476431"/>
          </a:xfrm>
          <a:custGeom>
            <a:avLst/>
            <a:gdLst/>
            <a:ahLst/>
            <a:cxnLst/>
            <a:rect l="l" t="t" r="r" b="b"/>
            <a:pathLst>
              <a:path w="7443151" h="2476431">
                <a:moveTo>
                  <a:pt x="7393013" y="6452"/>
                </a:moveTo>
                <a:cubicBezTo>
                  <a:pt x="7422477" y="18914"/>
                  <a:pt x="7443150" y="48087"/>
                  <a:pt x="7443150" y="82090"/>
                </a:cubicBezTo>
                <a:lnTo>
                  <a:pt x="7443151" y="2476431"/>
                </a:lnTo>
                <a:lnTo>
                  <a:pt x="0" y="500014"/>
                </a:lnTo>
                <a:lnTo>
                  <a:pt x="132771" y="1"/>
                </a:lnTo>
                <a:lnTo>
                  <a:pt x="7361060" y="1"/>
                </a:lnTo>
                <a:cubicBezTo>
                  <a:pt x="7372394" y="0"/>
                  <a:pt x="7383192" y="2298"/>
                  <a:pt x="7393013" y="6452"/>
                </a:cubicBezTo>
                <a:close/>
              </a:path>
            </a:pathLst>
          </a:custGeom>
          <a:solidFill>
            <a:schemeClr val="bg1">
              <a:alpha val="35000"/>
            </a:schemeClr>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Rounded Rectangle 14"/>
          <p:cNvSpPr/>
          <p:nvPr/>
        </p:nvSpPr>
        <p:spPr>
          <a:xfrm rot="20707748">
            <a:off x="7660994" y="5459931"/>
            <a:ext cx="1709023" cy="1538302"/>
          </a:xfrm>
          <a:custGeom>
            <a:avLst/>
            <a:gdLst/>
            <a:ahLst/>
            <a:cxnLst/>
            <a:rect l="l" t="t" r="r" b="b"/>
            <a:pathLst>
              <a:path w="1709023" h="1538302">
                <a:moveTo>
                  <a:pt x="1709023" y="0"/>
                </a:moveTo>
                <a:lnTo>
                  <a:pt x="1300550" y="1538302"/>
                </a:lnTo>
                <a:lnTo>
                  <a:pt x="0" y="1192960"/>
                </a:lnTo>
                <a:lnTo>
                  <a:pt x="0" y="82090"/>
                </a:lnTo>
                <a:cubicBezTo>
                  <a:pt x="0" y="36753"/>
                  <a:pt x="36753" y="0"/>
                  <a:pt x="82090" y="0"/>
                </a:cubicBezTo>
                <a:close/>
              </a:path>
            </a:pathLst>
          </a:custGeom>
          <a:solidFill>
            <a:schemeClr val="bg1">
              <a:alpha val="20000"/>
            </a:schemeClr>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ounded Rectangle 15"/>
          <p:cNvSpPr/>
          <p:nvPr/>
        </p:nvSpPr>
        <p:spPr>
          <a:xfrm rot="20707748">
            <a:off x="6673110" y="-489836"/>
            <a:ext cx="3059119" cy="5809409"/>
          </a:xfrm>
          <a:custGeom>
            <a:avLst/>
            <a:gdLst/>
            <a:ahLst/>
            <a:cxnLst/>
            <a:rect l="l" t="t" r="r" b="b"/>
            <a:pathLst>
              <a:path w="3059119" h="5809409">
                <a:moveTo>
                  <a:pt x="0" y="0"/>
                </a:moveTo>
                <a:lnTo>
                  <a:pt x="3059119" y="812303"/>
                </a:lnTo>
                <a:lnTo>
                  <a:pt x="1732212" y="5809409"/>
                </a:lnTo>
                <a:lnTo>
                  <a:pt x="82090" y="5809409"/>
                </a:lnTo>
                <a:cubicBezTo>
                  <a:pt x="36753" y="5809409"/>
                  <a:pt x="0" y="5772656"/>
                  <a:pt x="0" y="5727319"/>
                </a:cubicBezTo>
                <a:close/>
              </a:path>
            </a:pathLst>
          </a:custGeom>
          <a:solidFill>
            <a:schemeClr val="bg1">
              <a:alpha val="70000"/>
            </a:schemeClr>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rot="4500000">
            <a:off x="5175504" y="2231136"/>
            <a:ext cx="4818888" cy="1435608"/>
          </a:xfrm>
        </p:spPr>
        <p:txBody>
          <a:bodyPr anchor="b"/>
          <a:lstStyle>
            <a:lvl1pPr algn="r">
              <a:defRPr sz="4400" b="0"/>
            </a:lvl1pPr>
          </a:lstStyle>
          <a:p>
            <a:r>
              <a:rPr lang="cs-CZ" smtClean="0"/>
              <a:t>Kliknutím lze upravit styl.</a:t>
            </a:r>
            <a:endParaRPr lang="en-US" dirty="0"/>
          </a:p>
        </p:txBody>
      </p:sp>
      <p:sp>
        <p:nvSpPr>
          <p:cNvPr id="3" name="Content Placeholder 2"/>
          <p:cNvSpPr>
            <a:spLocks noGrp="1"/>
          </p:cNvSpPr>
          <p:nvPr>
            <p:ph idx="1"/>
          </p:nvPr>
        </p:nvSpPr>
        <p:spPr>
          <a:xfrm rot="-900000">
            <a:off x="844848" y="997933"/>
            <a:ext cx="5343100" cy="3888220"/>
          </a:xfrm>
        </p:spPr>
        <p:txBody>
          <a:bodyPr anchor="b"/>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en-US" dirty="0"/>
          </a:p>
        </p:txBody>
      </p:sp>
      <p:sp>
        <p:nvSpPr>
          <p:cNvPr id="4" name="Text Placeholder 3"/>
          <p:cNvSpPr>
            <a:spLocks noGrp="1"/>
          </p:cNvSpPr>
          <p:nvPr>
            <p:ph type="body" sz="half" idx="2"/>
          </p:nvPr>
        </p:nvSpPr>
        <p:spPr>
          <a:xfrm rot="-900000">
            <a:off x="3216573" y="5144589"/>
            <a:ext cx="3930375" cy="988131"/>
          </a:xfrm>
        </p:spPr>
        <p:txBody>
          <a:bodyPr>
            <a:normAutofit/>
          </a:bodyPr>
          <a:lstStyle>
            <a:lvl1pPr marL="0" indent="0" algn="r">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cs-CZ" smtClean="0"/>
              <a:t>Kliknutím lze upravit styly předlohy textu.</a:t>
            </a:r>
          </a:p>
        </p:txBody>
      </p:sp>
      <p:sp>
        <p:nvSpPr>
          <p:cNvPr id="5" name="Date Placeholder 4"/>
          <p:cNvSpPr>
            <a:spLocks noGrp="1"/>
          </p:cNvSpPr>
          <p:nvPr>
            <p:ph type="dt" sz="half" idx="10"/>
          </p:nvPr>
        </p:nvSpPr>
        <p:spPr>
          <a:xfrm rot="-900000">
            <a:off x="7754112" y="5888736"/>
            <a:ext cx="1243584" cy="365125"/>
          </a:xfrm>
        </p:spPr>
        <p:txBody>
          <a:bodyPr/>
          <a:lstStyle>
            <a:lvl1pPr algn="l">
              <a:defRPr/>
            </a:lvl1pPr>
          </a:lstStyle>
          <a:p>
            <a:fld id="{A99855F0-9026-45C3-AD13-C419F0EB990D}" type="datetimeFigureOut">
              <a:rPr lang="cs-CZ" smtClean="0">
                <a:solidFill>
                  <a:prstClr val="black">
                    <a:lumMod val="65000"/>
                    <a:lumOff val="35000"/>
                  </a:prstClr>
                </a:solidFill>
              </a:rPr>
              <a:pPr/>
              <a:t>9.6.2013</a:t>
            </a:fld>
            <a:endParaRPr lang="cs-CZ">
              <a:solidFill>
                <a:prstClr val="black">
                  <a:lumMod val="65000"/>
                  <a:lumOff val="35000"/>
                </a:prstClr>
              </a:solidFill>
            </a:endParaRPr>
          </a:p>
        </p:txBody>
      </p:sp>
      <p:sp>
        <p:nvSpPr>
          <p:cNvPr id="6" name="Footer Placeholder 5"/>
          <p:cNvSpPr>
            <a:spLocks noGrp="1"/>
          </p:cNvSpPr>
          <p:nvPr>
            <p:ph type="ftr" sz="quarter" idx="11"/>
          </p:nvPr>
        </p:nvSpPr>
        <p:spPr>
          <a:xfrm rot="-900000">
            <a:off x="4263966" y="6099104"/>
            <a:ext cx="3063047" cy="365125"/>
          </a:xfrm>
        </p:spPr>
        <p:txBody>
          <a:bodyPr/>
          <a:lstStyle>
            <a:lvl1pPr algn="r">
              <a:defRPr/>
            </a:lvl1pPr>
          </a:lstStyle>
          <a:p>
            <a:endParaRPr lang="cs-CZ">
              <a:solidFill>
                <a:prstClr val="black">
                  <a:lumMod val="65000"/>
                  <a:lumOff val="35000"/>
                </a:prstClr>
              </a:solidFill>
            </a:endParaRPr>
          </a:p>
        </p:txBody>
      </p:sp>
      <p:sp>
        <p:nvSpPr>
          <p:cNvPr id="7" name="Slide Number Placeholder 6"/>
          <p:cNvSpPr>
            <a:spLocks noGrp="1"/>
          </p:cNvSpPr>
          <p:nvPr>
            <p:ph type="sldNum" sz="quarter" idx="12"/>
          </p:nvPr>
        </p:nvSpPr>
        <p:spPr>
          <a:xfrm rot="-900000">
            <a:off x="7690104" y="5641848"/>
            <a:ext cx="1243584" cy="365125"/>
          </a:xfrm>
        </p:spPr>
        <p:txBody>
          <a:bodyPr/>
          <a:lstStyle>
            <a:lvl1pPr algn="l">
              <a:defRPr/>
            </a:lvl1pPr>
          </a:lstStyle>
          <a:p>
            <a:fld id="{035D7716-1845-4E85-BA3E-ABE2AAEE33F0}" type="slidenum">
              <a:rPr lang="cs-CZ" smtClean="0">
                <a:solidFill>
                  <a:prstClr val="black">
                    <a:lumMod val="65000"/>
                    <a:lumOff val="35000"/>
                  </a:prstClr>
                </a:solidFill>
              </a:rPr>
              <a:pPr/>
              <a:t>‹#›</a:t>
            </a:fld>
            <a:endParaRPr lang="cs-CZ">
              <a:solidFill>
                <a:prstClr val="black">
                  <a:lumMod val="65000"/>
                  <a:lumOff val="35000"/>
                </a:prstClr>
              </a:solidFill>
            </a:endParaRPr>
          </a:p>
        </p:txBody>
      </p:sp>
    </p:spTree>
  </p:cSld>
  <p:clrMapOvr>
    <a:masterClrMapping/>
  </p:clrMapOvr>
  <p:transition spd="slow">
    <p:randomBar dir="vert"/>
    <p:sndAc>
      <p:stSnd>
        <p:snd r:embed="rId1" name="click.wav"/>
      </p:stSnd>
    </p:sndAc>
  </p:transition>
  <p:timing>
    <p:tnLst>
      <p:par>
        <p:cTn id="1" dur="indefinite" restart="never" nodeType="tmRoot"/>
      </p:par>
    </p:tnLst>
  </p:timing>
</p:sldLayout>
</file>

<file path=ppt/slideLayouts/slideLayout20.xml><?xml version="1.0" encoding="utf-8"?>
<p:sldLayout xmlns:a="http://schemas.openxmlformats.org/drawingml/2006/main" xmlns:r="http://schemas.openxmlformats.org/officeDocument/2006/relationships" xmlns:p="http://schemas.openxmlformats.org/presentationml/2006/main" type="picTx" preserve="1">
  <p:cSld name="Obrázek s titulkem">
    <p:spTree>
      <p:nvGrpSpPr>
        <p:cNvPr id="1" name=""/>
        <p:cNvGrpSpPr/>
        <p:nvPr/>
      </p:nvGrpSpPr>
      <p:grpSpPr>
        <a:xfrm>
          <a:off x="0" y="0"/>
          <a:ext cx="0" cy="0"/>
          <a:chOff x="0" y="0"/>
          <a:chExt cx="0" cy="0"/>
        </a:xfrm>
      </p:grpSpPr>
      <p:sp>
        <p:nvSpPr>
          <p:cNvPr id="15" name="Rounded Rectangle 14"/>
          <p:cNvSpPr/>
          <p:nvPr/>
        </p:nvSpPr>
        <p:spPr>
          <a:xfrm rot="900000">
            <a:off x="-533701" y="-979752"/>
            <a:ext cx="6672870" cy="6821601"/>
          </a:xfrm>
          <a:custGeom>
            <a:avLst/>
            <a:gdLst/>
            <a:ahLst/>
            <a:cxnLst/>
            <a:rect l="l" t="t" r="r" b="b"/>
            <a:pathLst>
              <a:path w="6672870" h="6821601">
                <a:moveTo>
                  <a:pt x="0" y="1787990"/>
                </a:moveTo>
                <a:lnTo>
                  <a:pt x="6672870" y="0"/>
                </a:lnTo>
                <a:lnTo>
                  <a:pt x="6672870" y="6739511"/>
                </a:lnTo>
                <a:cubicBezTo>
                  <a:pt x="6672870" y="6784848"/>
                  <a:pt x="6636117" y="6821601"/>
                  <a:pt x="6590780" y="6821601"/>
                </a:cubicBezTo>
                <a:lnTo>
                  <a:pt x="1348753" y="6821601"/>
                </a:lnTo>
                <a:close/>
              </a:path>
            </a:pathLst>
          </a:custGeom>
          <a:solidFill>
            <a:schemeClr val="bg1">
              <a:alpha val="50000"/>
            </a:schemeClr>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ounded Rectangle 15"/>
          <p:cNvSpPr/>
          <p:nvPr/>
        </p:nvSpPr>
        <p:spPr>
          <a:xfrm rot="900000">
            <a:off x="-283896" y="5969722"/>
            <a:ext cx="5300494" cy="1495954"/>
          </a:xfrm>
          <a:custGeom>
            <a:avLst/>
            <a:gdLst/>
            <a:ahLst/>
            <a:cxnLst/>
            <a:rect l="l" t="t" r="r" b="b"/>
            <a:pathLst>
              <a:path w="5300494" h="1495954">
                <a:moveTo>
                  <a:pt x="0" y="0"/>
                </a:moveTo>
                <a:lnTo>
                  <a:pt x="5218404" y="0"/>
                </a:lnTo>
                <a:cubicBezTo>
                  <a:pt x="5263741" y="0"/>
                  <a:pt x="5300494" y="36753"/>
                  <a:pt x="5300494" y="82090"/>
                </a:cubicBezTo>
                <a:lnTo>
                  <a:pt x="5300494" y="183095"/>
                </a:lnTo>
                <a:lnTo>
                  <a:pt x="400840" y="1495954"/>
                </a:lnTo>
                <a:close/>
              </a:path>
            </a:pathLst>
          </a:custGeom>
          <a:solidFill>
            <a:schemeClr val="bg1">
              <a:alpha val="20000"/>
            </a:schemeClr>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 name="Rounded Rectangle 16"/>
          <p:cNvSpPr/>
          <p:nvPr/>
        </p:nvSpPr>
        <p:spPr>
          <a:xfrm rot="900000">
            <a:off x="6930292" y="-242630"/>
            <a:ext cx="2434235" cy="1383623"/>
          </a:xfrm>
          <a:custGeom>
            <a:avLst/>
            <a:gdLst/>
            <a:ahLst/>
            <a:cxnLst/>
            <a:rect l="l" t="t" r="r" b="b"/>
            <a:pathLst>
              <a:path w="2434235" h="1383623">
                <a:moveTo>
                  <a:pt x="0" y="552912"/>
                </a:moveTo>
                <a:lnTo>
                  <a:pt x="2063495" y="0"/>
                </a:lnTo>
                <a:lnTo>
                  <a:pt x="2434235" y="1383623"/>
                </a:lnTo>
                <a:lnTo>
                  <a:pt x="82090" y="1383622"/>
                </a:lnTo>
                <a:cubicBezTo>
                  <a:pt x="36754" y="1383622"/>
                  <a:pt x="0" y="1346869"/>
                  <a:pt x="0" y="1301533"/>
                </a:cubicBezTo>
                <a:close/>
              </a:path>
            </a:pathLst>
          </a:custGeom>
          <a:solidFill>
            <a:schemeClr val="bg1">
              <a:alpha val="35000"/>
            </a:schemeClr>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 name="Rounded Rectangle 17"/>
          <p:cNvSpPr/>
          <p:nvPr/>
        </p:nvSpPr>
        <p:spPr>
          <a:xfrm rot="900000">
            <a:off x="5899782" y="1282101"/>
            <a:ext cx="3842742" cy="6178450"/>
          </a:xfrm>
          <a:custGeom>
            <a:avLst/>
            <a:gdLst/>
            <a:ahLst/>
            <a:cxnLst/>
            <a:rect l="l" t="t" r="r" b="b"/>
            <a:pathLst>
              <a:path w="3842742" h="6178450">
                <a:moveTo>
                  <a:pt x="50137" y="6451"/>
                </a:moveTo>
                <a:cubicBezTo>
                  <a:pt x="59958" y="2297"/>
                  <a:pt x="70756" y="0"/>
                  <a:pt x="82090" y="0"/>
                </a:cubicBezTo>
                <a:lnTo>
                  <a:pt x="2463128" y="0"/>
                </a:lnTo>
                <a:lnTo>
                  <a:pt x="3842742" y="5148790"/>
                </a:lnTo>
                <a:lnTo>
                  <a:pt x="0" y="6178450"/>
                </a:lnTo>
                <a:lnTo>
                  <a:pt x="0" y="82090"/>
                </a:lnTo>
                <a:cubicBezTo>
                  <a:pt x="0" y="48087"/>
                  <a:pt x="20674" y="18913"/>
                  <a:pt x="50137" y="6451"/>
                </a:cubicBezTo>
                <a:close/>
              </a:path>
            </a:pathLst>
          </a:custGeom>
          <a:solidFill>
            <a:schemeClr val="bg1">
              <a:alpha val="70000"/>
            </a:schemeClr>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rot="-4500000">
            <a:off x="4578273" y="2744935"/>
            <a:ext cx="5036383" cy="1997131"/>
          </a:xfrm>
        </p:spPr>
        <p:txBody>
          <a:bodyPr anchor="t">
            <a:normAutofit/>
          </a:bodyPr>
          <a:lstStyle>
            <a:lvl1pPr algn="r">
              <a:defRPr sz="4400" b="0"/>
            </a:lvl1pPr>
          </a:lstStyle>
          <a:p>
            <a:r>
              <a:rPr lang="cs-CZ" smtClean="0"/>
              <a:t>Kliknutím lze upravit styl.</a:t>
            </a:r>
            <a:endParaRPr lang="en-US"/>
          </a:p>
        </p:txBody>
      </p:sp>
      <p:sp>
        <p:nvSpPr>
          <p:cNvPr id="3" name="Picture Placeholder 2"/>
          <p:cNvSpPr>
            <a:spLocks noGrp="1"/>
          </p:cNvSpPr>
          <p:nvPr>
            <p:ph type="pic" idx="1"/>
          </p:nvPr>
        </p:nvSpPr>
        <p:spPr>
          <a:xfrm rot="900000">
            <a:off x="1507529" y="615731"/>
            <a:ext cx="4323504" cy="3294418"/>
          </a:xfrm>
          <a:prstGeom prst="roundRect">
            <a:avLst>
              <a:gd name="adj" fmla="val 4992"/>
            </a:avLst>
          </a:prstGeom>
          <a:ln w="19050">
            <a:solidFill>
              <a:schemeClr val="tx1"/>
            </a:solidFill>
          </a:ln>
          <a:effectLst>
            <a:innerShdw blurRad="101600" dir="13500000">
              <a:prstClr val="black">
                <a:alpha val="70000"/>
              </a:prstClr>
            </a:innerShdw>
          </a:effectLst>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cs-CZ" smtClean="0"/>
              <a:t>Kliknutím na ikonu přidáte obrázek.</a:t>
            </a:r>
            <a:endParaRPr lang="en-US"/>
          </a:p>
        </p:txBody>
      </p:sp>
      <p:sp>
        <p:nvSpPr>
          <p:cNvPr id="4" name="Text Placeholder 3"/>
          <p:cNvSpPr>
            <a:spLocks noGrp="1"/>
          </p:cNvSpPr>
          <p:nvPr>
            <p:ph type="body" sz="half" idx="2"/>
          </p:nvPr>
        </p:nvSpPr>
        <p:spPr>
          <a:xfrm rot="900000">
            <a:off x="822789" y="4161126"/>
            <a:ext cx="4310915" cy="1203540"/>
          </a:xfrm>
        </p:spPr>
        <p:txBody>
          <a:bodyPr anchor="t">
            <a:normAutofit/>
          </a:bodyPr>
          <a:lstStyle>
            <a:lvl1pPr marL="0" indent="0" algn="ctr">
              <a:buNone/>
              <a:defRPr sz="20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cs-CZ" smtClean="0"/>
              <a:t>Kliknutím lze upravit styly předlohy textu.</a:t>
            </a:r>
          </a:p>
        </p:txBody>
      </p:sp>
      <p:sp>
        <p:nvSpPr>
          <p:cNvPr id="5" name="Date Placeholder 4"/>
          <p:cNvSpPr>
            <a:spLocks noGrp="1"/>
          </p:cNvSpPr>
          <p:nvPr>
            <p:ph type="dt" sz="half" idx="10"/>
          </p:nvPr>
        </p:nvSpPr>
        <p:spPr>
          <a:xfrm rot="900000">
            <a:off x="6992395" y="571255"/>
            <a:ext cx="1524000" cy="365125"/>
          </a:xfrm>
        </p:spPr>
        <p:txBody>
          <a:bodyPr/>
          <a:lstStyle>
            <a:lvl1pPr algn="l">
              <a:defRPr/>
            </a:lvl1pPr>
          </a:lstStyle>
          <a:p>
            <a:fld id="{A99855F0-9026-45C3-AD13-C419F0EB990D}" type="datetimeFigureOut">
              <a:rPr lang="cs-CZ" smtClean="0">
                <a:solidFill>
                  <a:prstClr val="black">
                    <a:lumMod val="65000"/>
                    <a:lumOff val="35000"/>
                  </a:prstClr>
                </a:solidFill>
              </a:rPr>
              <a:pPr/>
              <a:t>9.6.2013</a:t>
            </a:fld>
            <a:endParaRPr lang="cs-CZ">
              <a:solidFill>
                <a:prstClr val="black">
                  <a:lumMod val="65000"/>
                  <a:lumOff val="35000"/>
                </a:prstClr>
              </a:solidFill>
            </a:endParaRPr>
          </a:p>
        </p:txBody>
      </p:sp>
      <p:sp>
        <p:nvSpPr>
          <p:cNvPr id="6" name="Footer Placeholder 5"/>
          <p:cNvSpPr>
            <a:spLocks noGrp="1"/>
          </p:cNvSpPr>
          <p:nvPr>
            <p:ph type="ftr" sz="quarter" idx="11"/>
          </p:nvPr>
        </p:nvSpPr>
        <p:spPr>
          <a:xfrm rot="900000">
            <a:off x="647292" y="5162531"/>
            <a:ext cx="2977453" cy="365125"/>
          </a:xfrm>
        </p:spPr>
        <p:txBody>
          <a:bodyPr/>
          <a:lstStyle>
            <a:lvl1pPr algn="l">
              <a:defRPr/>
            </a:lvl1pPr>
          </a:lstStyle>
          <a:p>
            <a:endParaRPr lang="cs-CZ">
              <a:solidFill>
                <a:prstClr val="black">
                  <a:lumMod val="65000"/>
                  <a:lumOff val="35000"/>
                </a:prstClr>
              </a:solidFill>
            </a:endParaRPr>
          </a:p>
        </p:txBody>
      </p:sp>
      <p:sp>
        <p:nvSpPr>
          <p:cNvPr id="7" name="Slide Number Placeholder 6"/>
          <p:cNvSpPr>
            <a:spLocks noGrp="1"/>
          </p:cNvSpPr>
          <p:nvPr>
            <p:ph type="sldNum" sz="quarter" idx="12"/>
          </p:nvPr>
        </p:nvSpPr>
        <p:spPr>
          <a:xfrm rot="900000">
            <a:off x="7046470" y="391054"/>
            <a:ext cx="1963187" cy="365125"/>
          </a:xfrm>
        </p:spPr>
        <p:txBody>
          <a:bodyPr/>
          <a:lstStyle>
            <a:lvl1pPr algn="l">
              <a:defRPr/>
            </a:lvl1pPr>
          </a:lstStyle>
          <a:p>
            <a:fld id="{035D7716-1845-4E85-BA3E-ABE2AAEE33F0}" type="slidenum">
              <a:rPr lang="cs-CZ" smtClean="0">
                <a:solidFill>
                  <a:prstClr val="black">
                    <a:lumMod val="65000"/>
                    <a:lumOff val="35000"/>
                  </a:prstClr>
                </a:solidFill>
              </a:rPr>
              <a:pPr/>
              <a:t>‹#›</a:t>
            </a:fld>
            <a:endParaRPr lang="cs-CZ">
              <a:solidFill>
                <a:prstClr val="black">
                  <a:lumMod val="65000"/>
                  <a:lumOff val="35000"/>
                </a:prstClr>
              </a:solidFill>
            </a:endParaRPr>
          </a:p>
        </p:txBody>
      </p:sp>
    </p:spTree>
  </p:cSld>
  <p:clrMapOvr>
    <a:masterClrMapping/>
  </p:clrMapOvr>
  <p:transition spd="slow">
    <p:randomBar dir="vert"/>
    <p:sndAc>
      <p:stSnd>
        <p:snd r:embed="rId1" name="click.wav"/>
      </p:stSnd>
    </p:sndAc>
  </p:transition>
  <p:timing>
    <p:tnLst>
      <p:par>
        <p:cTn id="1" dur="indefinite" restart="never" nodeType="tmRoot"/>
      </p:par>
    </p:tnLst>
  </p:timing>
</p:sldLayout>
</file>

<file path=ppt/slideLayouts/slideLayout21.xml><?xml version="1.0" encoding="utf-8"?>
<p:sldLayout xmlns:a="http://schemas.openxmlformats.org/drawingml/2006/main" xmlns:r="http://schemas.openxmlformats.org/officeDocument/2006/relationships" xmlns:p="http://schemas.openxmlformats.org/presentationml/2006/main" type="vertTx" preserve="1">
  <p:cSld name="Nadpis a svislý text">
    <p:spTree>
      <p:nvGrpSpPr>
        <p:cNvPr id="1" name=""/>
        <p:cNvGrpSpPr/>
        <p:nvPr/>
      </p:nvGrpSpPr>
      <p:grpSpPr>
        <a:xfrm>
          <a:off x="0" y="0"/>
          <a:ext cx="0" cy="0"/>
          <a:chOff x="0" y="0"/>
          <a:chExt cx="0" cy="0"/>
        </a:xfrm>
      </p:grpSpPr>
      <p:sp>
        <p:nvSpPr>
          <p:cNvPr id="12" name="Rounded Rectangle 11"/>
          <p:cNvSpPr/>
          <p:nvPr/>
        </p:nvSpPr>
        <p:spPr>
          <a:xfrm rot="20707748">
            <a:off x="-895918" y="-766298"/>
            <a:ext cx="8332816" cy="5894380"/>
          </a:xfrm>
          <a:custGeom>
            <a:avLst/>
            <a:gdLst/>
            <a:ahLst/>
            <a:cxnLst/>
            <a:rect l="l" t="t" r="r" b="b"/>
            <a:pathLst>
              <a:path w="8332816" h="5894380">
                <a:moveTo>
                  <a:pt x="1565164" y="0"/>
                </a:moveTo>
                <a:lnTo>
                  <a:pt x="8332816" y="1797049"/>
                </a:lnTo>
                <a:lnTo>
                  <a:pt x="8332816" y="5812290"/>
                </a:lnTo>
                <a:cubicBezTo>
                  <a:pt x="8332816" y="5857627"/>
                  <a:pt x="8296063" y="5894380"/>
                  <a:pt x="8250726" y="5894380"/>
                </a:cubicBezTo>
                <a:lnTo>
                  <a:pt x="0" y="5894380"/>
                </a:lnTo>
                <a:close/>
              </a:path>
            </a:pathLst>
          </a:custGeom>
          <a:solidFill>
            <a:schemeClr val="bg1">
              <a:alpha val="50000"/>
            </a:schemeClr>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ounded Rectangle 12"/>
          <p:cNvSpPr/>
          <p:nvPr/>
        </p:nvSpPr>
        <p:spPr>
          <a:xfrm rot="20707748">
            <a:off x="64746" y="5089618"/>
            <a:ext cx="8528044" cy="2911464"/>
          </a:xfrm>
          <a:custGeom>
            <a:avLst/>
            <a:gdLst/>
            <a:ahLst/>
            <a:cxnLst/>
            <a:rect l="l" t="t" r="r" b="b"/>
            <a:pathLst>
              <a:path w="8528044" h="2911464">
                <a:moveTo>
                  <a:pt x="8477907" y="6451"/>
                </a:moveTo>
                <a:cubicBezTo>
                  <a:pt x="8507371" y="18913"/>
                  <a:pt x="8528044" y="48087"/>
                  <a:pt x="8528044" y="82090"/>
                </a:cubicBezTo>
                <a:lnTo>
                  <a:pt x="8528044" y="2911464"/>
                </a:lnTo>
                <a:lnTo>
                  <a:pt x="0" y="646970"/>
                </a:lnTo>
                <a:lnTo>
                  <a:pt x="171794" y="0"/>
                </a:lnTo>
                <a:lnTo>
                  <a:pt x="8445954" y="0"/>
                </a:lnTo>
                <a:cubicBezTo>
                  <a:pt x="8457288" y="0"/>
                  <a:pt x="8468086" y="2297"/>
                  <a:pt x="8477907" y="6451"/>
                </a:cubicBezTo>
                <a:close/>
              </a:path>
            </a:pathLst>
          </a:custGeom>
          <a:solidFill>
            <a:schemeClr val="bg1">
              <a:alpha val="70000"/>
            </a:schemeClr>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ounded Rectangle 13"/>
          <p:cNvSpPr/>
          <p:nvPr/>
        </p:nvSpPr>
        <p:spPr>
          <a:xfrm rot="20707748">
            <a:off x="8533928" y="3839503"/>
            <a:ext cx="1011244" cy="2994350"/>
          </a:xfrm>
          <a:custGeom>
            <a:avLst/>
            <a:gdLst/>
            <a:ahLst/>
            <a:cxnLst/>
            <a:rect l="l" t="t" r="r" b="b"/>
            <a:pathLst>
              <a:path w="1011244" h="2994350">
                <a:moveTo>
                  <a:pt x="1011244" y="0"/>
                </a:moveTo>
                <a:lnTo>
                  <a:pt x="216140" y="2994350"/>
                </a:lnTo>
                <a:lnTo>
                  <a:pt x="0" y="2936957"/>
                </a:lnTo>
                <a:lnTo>
                  <a:pt x="0" y="82090"/>
                </a:lnTo>
                <a:cubicBezTo>
                  <a:pt x="0" y="36753"/>
                  <a:pt x="36753" y="0"/>
                  <a:pt x="82090" y="0"/>
                </a:cubicBezTo>
                <a:close/>
              </a:path>
            </a:pathLst>
          </a:custGeom>
          <a:solidFill>
            <a:schemeClr val="bg1">
              <a:alpha val="20000"/>
            </a:schemeClr>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Rounded Rectangle 14"/>
          <p:cNvSpPr/>
          <p:nvPr/>
        </p:nvSpPr>
        <p:spPr>
          <a:xfrm rot="20707748">
            <a:off x="7588490" y="-321837"/>
            <a:ext cx="1976541" cy="4072806"/>
          </a:xfrm>
          <a:custGeom>
            <a:avLst/>
            <a:gdLst/>
            <a:ahLst/>
            <a:cxnLst/>
            <a:rect l="l" t="t" r="r" b="b"/>
            <a:pathLst>
              <a:path w="1976541" h="4072806">
                <a:moveTo>
                  <a:pt x="0" y="0"/>
                </a:moveTo>
                <a:lnTo>
                  <a:pt x="1976541" y="524841"/>
                </a:lnTo>
                <a:lnTo>
                  <a:pt x="1034432" y="4072806"/>
                </a:lnTo>
                <a:lnTo>
                  <a:pt x="82090" y="4072806"/>
                </a:lnTo>
                <a:cubicBezTo>
                  <a:pt x="36753" y="4072806"/>
                  <a:pt x="0" y="4036053"/>
                  <a:pt x="0" y="3990716"/>
                </a:cubicBezTo>
                <a:close/>
              </a:path>
            </a:pathLst>
          </a:custGeom>
          <a:solidFill>
            <a:schemeClr val="bg1">
              <a:alpha val="35000"/>
            </a:schemeClr>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rot="-900000">
            <a:off x="3183882" y="4760430"/>
            <a:ext cx="5004753" cy="1299542"/>
          </a:xfrm>
        </p:spPr>
        <p:txBody>
          <a:bodyPr anchor="t"/>
          <a:lstStyle/>
          <a:p>
            <a:r>
              <a:rPr lang="cs-CZ" smtClean="0"/>
              <a:t>Kliknutím lze upravit styl.</a:t>
            </a:r>
            <a:endParaRPr lang="en-US"/>
          </a:p>
        </p:txBody>
      </p:sp>
      <p:sp>
        <p:nvSpPr>
          <p:cNvPr id="3" name="Vertical Text Placeholder 2"/>
          <p:cNvSpPr>
            <a:spLocks noGrp="1"/>
          </p:cNvSpPr>
          <p:nvPr>
            <p:ph type="body" orient="vert" idx="1"/>
          </p:nvPr>
        </p:nvSpPr>
        <p:spPr>
          <a:xfrm rot="-900000">
            <a:off x="781854" y="984581"/>
            <a:ext cx="6581279" cy="3604759"/>
          </a:xfrm>
        </p:spPr>
        <p:txBody>
          <a:bodyPr vert="eaVert"/>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en-US"/>
          </a:p>
        </p:txBody>
      </p:sp>
      <p:sp>
        <p:nvSpPr>
          <p:cNvPr id="4" name="Date Placeholder 3"/>
          <p:cNvSpPr>
            <a:spLocks noGrp="1"/>
          </p:cNvSpPr>
          <p:nvPr>
            <p:ph type="dt" sz="half" idx="10"/>
          </p:nvPr>
        </p:nvSpPr>
        <p:spPr>
          <a:xfrm rot="-900000">
            <a:off x="6996405" y="6238502"/>
            <a:ext cx="1524000" cy="365125"/>
          </a:xfrm>
        </p:spPr>
        <p:txBody>
          <a:bodyPr/>
          <a:lstStyle/>
          <a:p>
            <a:fld id="{A99855F0-9026-45C3-AD13-C419F0EB990D}" type="datetimeFigureOut">
              <a:rPr lang="cs-CZ" smtClean="0">
                <a:solidFill>
                  <a:prstClr val="black">
                    <a:lumMod val="65000"/>
                    <a:lumOff val="35000"/>
                  </a:prstClr>
                </a:solidFill>
              </a:rPr>
              <a:pPr/>
              <a:t>9.6.2013</a:t>
            </a:fld>
            <a:endParaRPr lang="cs-CZ">
              <a:solidFill>
                <a:prstClr val="black">
                  <a:lumMod val="65000"/>
                  <a:lumOff val="35000"/>
                </a:prstClr>
              </a:solidFill>
            </a:endParaRPr>
          </a:p>
        </p:txBody>
      </p:sp>
      <p:sp>
        <p:nvSpPr>
          <p:cNvPr id="5" name="Footer Placeholder 4"/>
          <p:cNvSpPr>
            <a:spLocks noGrp="1"/>
          </p:cNvSpPr>
          <p:nvPr>
            <p:ph type="ftr" sz="quarter" idx="11"/>
          </p:nvPr>
        </p:nvSpPr>
        <p:spPr>
          <a:xfrm rot="-900000">
            <a:off x="5321849" y="6094794"/>
            <a:ext cx="3124200" cy="365125"/>
          </a:xfrm>
        </p:spPr>
        <p:txBody>
          <a:bodyPr/>
          <a:lstStyle>
            <a:lvl1pPr algn="r">
              <a:defRPr/>
            </a:lvl1pPr>
          </a:lstStyle>
          <a:p>
            <a:endParaRPr lang="cs-CZ">
              <a:solidFill>
                <a:prstClr val="black">
                  <a:lumMod val="65000"/>
                  <a:lumOff val="35000"/>
                </a:prstClr>
              </a:solidFill>
            </a:endParaRPr>
          </a:p>
        </p:txBody>
      </p:sp>
      <p:sp>
        <p:nvSpPr>
          <p:cNvPr id="6" name="Slide Number Placeholder 5"/>
          <p:cNvSpPr>
            <a:spLocks noGrp="1"/>
          </p:cNvSpPr>
          <p:nvPr>
            <p:ph type="sldNum" sz="quarter" idx="12"/>
          </p:nvPr>
        </p:nvSpPr>
        <p:spPr>
          <a:xfrm rot="-900000">
            <a:off x="8182730" y="3246937"/>
            <a:ext cx="907445" cy="365125"/>
          </a:xfrm>
        </p:spPr>
        <p:txBody>
          <a:bodyPr/>
          <a:lstStyle>
            <a:lvl1pPr algn="l">
              <a:defRPr/>
            </a:lvl1pPr>
          </a:lstStyle>
          <a:p>
            <a:fld id="{035D7716-1845-4E85-BA3E-ABE2AAEE33F0}" type="slidenum">
              <a:rPr lang="cs-CZ" smtClean="0">
                <a:solidFill>
                  <a:prstClr val="black">
                    <a:lumMod val="65000"/>
                    <a:lumOff val="35000"/>
                  </a:prstClr>
                </a:solidFill>
              </a:rPr>
              <a:pPr/>
              <a:t>‹#›</a:t>
            </a:fld>
            <a:endParaRPr lang="cs-CZ">
              <a:solidFill>
                <a:prstClr val="black">
                  <a:lumMod val="65000"/>
                  <a:lumOff val="35000"/>
                </a:prstClr>
              </a:solidFill>
            </a:endParaRPr>
          </a:p>
        </p:txBody>
      </p:sp>
    </p:spTree>
  </p:cSld>
  <p:clrMapOvr>
    <a:masterClrMapping/>
  </p:clrMapOvr>
  <p:transition spd="slow">
    <p:randomBar dir="vert"/>
    <p:sndAc>
      <p:stSnd>
        <p:snd r:embed="rId1" name="click.wav"/>
      </p:stSnd>
    </p:sndAc>
  </p:transition>
  <p:timing>
    <p:tnLst>
      <p:par>
        <p:cTn id="1" dur="indefinite" restart="never" nodeType="tmRoot"/>
      </p:par>
    </p:tnLst>
  </p:timing>
</p:sldLayout>
</file>

<file path=ppt/slideLayouts/slideLayout22.xml><?xml version="1.0" encoding="utf-8"?>
<p:sldLayout xmlns:a="http://schemas.openxmlformats.org/drawingml/2006/main" xmlns:r="http://schemas.openxmlformats.org/officeDocument/2006/relationships" xmlns:p="http://schemas.openxmlformats.org/presentationml/2006/main" type="vertTitleAndTx" preserve="1">
  <p:cSld name="Svislý nadpis a text">
    <p:spTree>
      <p:nvGrpSpPr>
        <p:cNvPr id="1" name=""/>
        <p:cNvGrpSpPr/>
        <p:nvPr/>
      </p:nvGrpSpPr>
      <p:grpSpPr>
        <a:xfrm>
          <a:off x="0" y="0"/>
          <a:ext cx="0" cy="0"/>
          <a:chOff x="0" y="0"/>
          <a:chExt cx="0" cy="0"/>
        </a:xfrm>
      </p:grpSpPr>
      <p:sp>
        <p:nvSpPr>
          <p:cNvPr id="12" name="Rounded Rectangle 11"/>
          <p:cNvSpPr/>
          <p:nvPr/>
        </p:nvSpPr>
        <p:spPr>
          <a:xfrm rot="20707748">
            <a:off x="-882907" y="-626065"/>
            <a:ext cx="7440156" cy="7347127"/>
          </a:xfrm>
          <a:custGeom>
            <a:avLst/>
            <a:gdLst/>
            <a:ahLst/>
            <a:cxnLst/>
            <a:rect l="l" t="t" r="r" b="b"/>
            <a:pathLst>
              <a:path w="7440156" h="7347127">
                <a:moveTo>
                  <a:pt x="1760047" y="0"/>
                </a:moveTo>
                <a:lnTo>
                  <a:pt x="7440156" y="1508269"/>
                </a:lnTo>
                <a:lnTo>
                  <a:pt x="7440156" y="7265037"/>
                </a:lnTo>
                <a:cubicBezTo>
                  <a:pt x="7440156" y="7310374"/>
                  <a:pt x="7403403" y="7347127"/>
                  <a:pt x="7358066" y="7347127"/>
                </a:cubicBezTo>
                <a:lnTo>
                  <a:pt x="2707078" y="7347127"/>
                </a:lnTo>
                <a:lnTo>
                  <a:pt x="0" y="6628304"/>
                </a:lnTo>
                <a:close/>
              </a:path>
            </a:pathLst>
          </a:custGeom>
          <a:solidFill>
            <a:schemeClr val="bg1">
              <a:alpha val="50000"/>
            </a:schemeClr>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ounded Rectangle 12"/>
          <p:cNvSpPr/>
          <p:nvPr/>
        </p:nvSpPr>
        <p:spPr>
          <a:xfrm rot="20707748">
            <a:off x="3227235" y="6274264"/>
            <a:ext cx="4396677" cy="1167472"/>
          </a:xfrm>
          <a:custGeom>
            <a:avLst/>
            <a:gdLst/>
            <a:ahLst/>
            <a:cxnLst/>
            <a:rect l="l" t="t" r="r" b="b"/>
            <a:pathLst>
              <a:path w="4396677" h="1167472">
                <a:moveTo>
                  <a:pt x="4346539" y="6451"/>
                </a:moveTo>
                <a:cubicBezTo>
                  <a:pt x="4376003" y="18913"/>
                  <a:pt x="4396677" y="48087"/>
                  <a:pt x="4396677" y="82090"/>
                </a:cubicBezTo>
                <a:lnTo>
                  <a:pt x="4396677" y="1167472"/>
                </a:lnTo>
                <a:lnTo>
                  <a:pt x="0" y="0"/>
                </a:lnTo>
                <a:lnTo>
                  <a:pt x="4314586" y="0"/>
                </a:lnTo>
                <a:cubicBezTo>
                  <a:pt x="4325920" y="0"/>
                  <a:pt x="4336718" y="2297"/>
                  <a:pt x="4346539" y="6451"/>
                </a:cubicBezTo>
                <a:close/>
              </a:path>
            </a:pathLst>
          </a:custGeom>
          <a:solidFill>
            <a:schemeClr val="bg1">
              <a:alpha val="35000"/>
            </a:schemeClr>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ounded Rectangle 13"/>
          <p:cNvSpPr/>
          <p:nvPr/>
        </p:nvSpPr>
        <p:spPr>
          <a:xfrm rot="20707748">
            <a:off x="7659524" y="5459724"/>
            <a:ext cx="1710569" cy="1538689"/>
          </a:xfrm>
          <a:custGeom>
            <a:avLst/>
            <a:gdLst/>
            <a:ahLst/>
            <a:cxnLst/>
            <a:rect l="l" t="t" r="r" b="b"/>
            <a:pathLst>
              <a:path w="1710569" h="1538689">
                <a:moveTo>
                  <a:pt x="1710569" y="1"/>
                </a:moveTo>
                <a:lnTo>
                  <a:pt x="1301993" y="1538689"/>
                </a:lnTo>
                <a:lnTo>
                  <a:pt x="0" y="1192965"/>
                </a:lnTo>
                <a:lnTo>
                  <a:pt x="0" y="82090"/>
                </a:lnTo>
                <a:cubicBezTo>
                  <a:pt x="0" y="36753"/>
                  <a:pt x="36753" y="0"/>
                  <a:pt x="82090" y="0"/>
                </a:cubicBezTo>
                <a:close/>
              </a:path>
            </a:pathLst>
          </a:custGeom>
          <a:solidFill>
            <a:schemeClr val="bg1">
              <a:alpha val="20000"/>
            </a:schemeClr>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Rounded Rectangle 14"/>
          <p:cNvSpPr/>
          <p:nvPr/>
        </p:nvSpPr>
        <p:spPr>
          <a:xfrm rot="20707748">
            <a:off x="6666426" y="-490731"/>
            <a:ext cx="3065776" cy="5811871"/>
          </a:xfrm>
          <a:custGeom>
            <a:avLst/>
            <a:gdLst/>
            <a:ahLst/>
            <a:cxnLst/>
            <a:rect l="l" t="t" r="r" b="b"/>
            <a:pathLst>
              <a:path w="3065776" h="5811871">
                <a:moveTo>
                  <a:pt x="0" y="0"/>
                </a:moveTo>
                <a:lnTo>
                  <a:pt x="3065776" y="814071"/>
                </a:lnTo>
                <a:lnTo>
                  <a:pt x="1738684" y="5811871"/>
                </a:lnTo>
                <a:lnTo>
                  <a:pt x="82090" y="5811871"/>
                </a:lnTo>
                <a:cubicBezTo>
                  <a:pt x="36753" y="5811871"/>
                  <a:pt x="0" y="5775118"/>
                  <a:pt x="0" y="5729781"/>
                </a:cubicBezTo>
                <a:close/>
              </a:path>
            </a:pathLst>
          </a:custGeom>
          <a:solidFill>
            <a:schemeClr val="bg1">
              <a:alpha val="70000"/>
            </a:schemeClr>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Vertical Title 1"/>
          <p:cNvSpPr>
            <a:spLocks noGrp="1"/>
          </p:cNvSpPr>
          <p:nvPr>
            <p:ph type="title" orient="vert"/>
          </p:nvPr>
        </p:nvSpPr>
        <p:spPr>
          <a:xfrm rot="-900000">
            <a:off x="6793335" y="511413"/>
            <a:ext cx="1435608" cy="4818888"/>
          </a:xfrm>
        </p:spPr>
        <p:txBody>
          <a:bodyPr vert="eaVert"/>
          <a:lstStyle/>
          <a:p>
            <a:r>
              <a:rPr lang="cs-CZ" smtClean="0"/>
              <a:t>Kliknutím lze upravit styl.</a:t>
            </a:r>
            <a:endParaRPr lang="en-US" dirty="0"/>
          </a:p>
        </p:txBody>
      </p:sp>
      <p:sp>
        <p:nvSpPr>
          <p:cNvPr id="3" name="Vertical Text Placeholder 2"/>
          <p:cNvSpPr>
            <a:spLocks noGrp="1"/>
          </p:cNvSpPr>
          <p:nvPr>
            <p:ph type="body" orient="vert" idx="1"/>
          </p:nvPr>
        </p:nvSpPr>
        <p:spPr>
          <a:xfrm rot="-900000">
            <a:off x="967762" y="1075673"/>
            <a:ext cx="5398955" cy="5088265"/>
          </a:xfrm>
        </p:spPr>
        <p:txBody>
          <a:bodyPr vert="eaVert"/>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en-US" dirty="0"/>
          </a:p>
        </p:txBody>
      </p:sp>
      <p:sp>
        <p:nvSpPr>
          <p:cNvPr id="4" name="Date Placeholder 3"/>
          <p:cNvSpPr>
            <a:spLocks noGrp="1"/>
          </p:cNvSpPr>
          <p:nvPr>
            <p:ph type="dt" sz="half" idx="10"/>
          </p:nvPr>
        </p:nvSpPr>
        <p:spPr>
          <a:xfrm rot="-900000">
            <a:off x="7754112" y="5888736"/>
            <a:ext cx="1243584" cy="365125"/>
          </a:xfrm>
        </p:spPr>
        <p:txBody>
          <a:bodyPr/>
          <a:lstStyle>
            <a:lvl1pPr algn="l">
              <a:defRPr/>
            </a:lvl1pPr>
          </a:lstStyle>
          <a:p>
            <a:fld id="{A99855F0-9026-45C3-AD13-C419F0EB990D}" type="datetimeFigureOut">
              <a:rPr lang="cs-CZ" smtClean="0">
                <a:solidFill>
                  <a:prstClr val="black">
                    <a:lumMod val="65000"/>
                    <a:lumOff val="35000"/>
                  </a:prstClr>
                </a:solidFill>
              </a:rPr>
              <a:pPr/>
              <a:t>9.6.2013</a:t>
            </a:fld>
            <a:endParaRPr lang="cs-CZ">
              <a:solidFill>
                <a:prstClr val="black">
                  <a:lumMod val="65000"/>
                  <a:lumOff val="35000"/>
                </a:prstClr>
              </a:solidFill>
            </a:endParaRPr>
          </a:p>
        </p:txBody>
      </p:sp>
      <p:sp>
        <p:nvSpPr>
          <p:cNvPr id="5" name="Footer Placeholder 4"/>
          <p:cNvSpPr>
            <a:spLocks noGrp="1"/>
          </p:cNvSpPr>
          <p:nvPr>
            <p:ph type="ftr" sz="quarter" idx="11"/>
          </p:nvPr>
        </p:nvSpPr>
        <p:spPr>
          <a:xfrm rot="-900000">
            <a:off x="4997808" y="6188244"/>
            <a:ext cx="2380306" cy="365125"/>
          </a:xfrm>
        </p:spPr>
        <p:txBody>
          <a:bodyPr/>
          <a:lstStyle>
            <a:lvl1pPr algn="r">
              <a:defRPr/>
            </a:lvl1pPr>
          </a:lstStyle>
          <a:p>
            <a:endParaRPr lang="cs-CZ">
              <a:solidFill>
                <a:prstClr val="black">
                  <a:lumMod val="65000"/>
                  <a:lumOff val="35000"/>
                </a:prstClr>
              </a:solidFill>
            </a:endParaRPr>
          </a:p>
        </p:txBody>
      </p:sp>
      <p:sp>
        <p:nvSpPr>
          <p:cNvPr id="6" name="Slide Number Placeholder 5"/>
          <p:cNvSpPr>
            <a:spLocks noGrp="1"/>
          </p:cNvSpPr>
          <p:nvPr>
            <p:ph type="sldNum" sz="quarter" idx="12"/>
          </p:nvPr>
        </p:nvSpPr>
        <p:spPr>
          <a:xfrm rot="-900000">
            <a:off x="7690104" y="5641848"/>
            <a:ext cx="1243584" cy="365125"/>
          </a:xfrm>
        </p:spPr>
        <p:txBody>
          <a:bodyPr/>
          <a:lstStyle>
            <a:lvl1pPr algn="l">
              <a:defRPr/>
            </a:lvl1pPr>
          </a:lstStyle>
          <a:p>
            <a:fld id="{035D7716-1845-4E85-BA3E-ABE2AAEE33F0}" type="slidenum">
              <a:rPr lang="cs-CZ" smtClean="0">
                <a:solidFill>
                  <a:prstClr val="black">
                    <a:lumMod val="65000"/>
                    <a:lumOff val="35000"/>
                  </a:prstClr>
                </a:solidFill>
              </a:rPr>
              <a:pPr/>
              <a:t>‹#›</a:t>
            </a:fld>
            <a:endParaRPr lang="cs-CZ">
              <a:solidFill>
                <a:prstClr val="black">
                  <a:lumMod val="65000"/>
                  <a:lumOff val="35000"/>
                </a:prstClr>
              </a:solidFill>
            </a:endParaRPr>
          </a:p>
        </p:txBody>
      </p:sp>
    </p:spTree>
  </p:cSld>
  <p:clrMapOvr>
    <a:masterClrMapping/>
  </p:clrMapOvr>
  <p:transition spd="slow">
    <p:randomBar dir="vert"/>
    <p:sndAc>
      <p:stSnd>
        <p:snd r:embed="rId1" name="click.wav"/>
      </p:stSnd>
    </p:sndAc>
  </p:transition>
  <p:timing>
    <p:tnLst>
      <p:par>
        <p:cTn id="1" dur="indefinite" restart="never" nodeType="tmRoot"/>
      </p:par>
    </p:tnLst>
  </p:timing>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audio" Target="../media/audio1.wav"/><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_rels/slideMaster2.xml.rels><?xml version="1.0" encoding="UTF-8" standalone="yes"?>
<Relationships xmlns="http://schemas.openxmlformats.org/package/2006/relationships"><Relationship Id="rId8" Type="http://schemas.openxmlformats.org/officeDocument/2006/relationships/slideLayout" Target="../slideLayouts/slideLayout19.xml"/><Relationship Id="rId13" Type="http://schemas.openxmlformats.org/officeDocument/2006/relationships/audio" Target="../media/audio1.wav"/><Relationship Id="rId3" Type="http://schemas.openxmlformats.org/officeDocument/2006/relationships/slideLayout" Target="../slideLayouts/slideLayout14.xml"/><Relationship Id="rId7" Type="http://schemas.openxmlformats.org/officeDocument/2006/relationships/slideLayout" Target="../slideLayouts/slideLayout18.xml"/><Relationship Id="rId12" Type="http://schemas.openxmlformats.org/officeDocument/2006/relationships/theme" Target="../theme/theme2.xml"/><Relationship Id="rId2" Type="http://schemas.openxmlformats.org/officeDocument/2006/relationships/slideLayout" Target="../slideLayouts/slideLayout13.xml"/><Relationship Id="rId1" Type="http://schemas.openxmlformats.org/officeDocument/2006/relationships/slideLayout" Target="../slideLayouts/slideLayout12.xml"/><Relationship Id="rId6" Type="http://schemas.openxmlformats.org/officeDocument/2006/relationships/slideLayout" Target="../slideLayouts/slideLayout17.xml"/><Relationship Id="rId11" Type="http://schemas.openxmlformats.org/officeDocument/2006/relationships/slideLayout" Target="../slideLayouts/slideLayout22.xml"/><Relationship Id="rId5" Type="http://schemas.openxmlformats.org/officeDocument/2006/relationships/slideLayout" Target="../slideLayouts/slideLayout16.xml"/><Relationship Id="rId10" Type="http://schemas.openxmlformats.org/officeDocument/2006/relationships/slideLayout" Target="../slideLayouts/slideLayout21.xml"/><Relationship Id="rId4" Type="http://schemas.openxmlformats.org/officeDocument/2006/relationships/slideLayout" Target="../slideLayouts/slideLayout15.xml"/><Relationship Id="rId9" Type="http://schemas.openxmlformats.org/officeDocument/2006/relationships/slideLayout" Target="../slideLayouts/slideLayout20.xml"/><Relationship Id="rId14" Type="http://schemas.openxmlformats.org/officeDocument/2006/relationships/image" Target="../media/image1.png"/></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Zástupný symbol pro nadpis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cs-CZ" smtClean="0"/>
              <a:t>Klepnutím lze upravit styl předlohy nadpisů.</a:t>
            </a:r>
            <a:endParaRPr lang="cs-CZ"/>
          </a:p>
        </p:txBody>
      </p:sp>
      <p:sp>
        <p:nvSpPr>
          <p:cNvPr id="3" name="Zástupný symbol pro text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cs-CZ" smtClean="0"/>
              <a:t>Klepnutím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4" name="Zástupný symbol pro datum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95EC1D4A-A796-47C3-A63E-CE236FB377E2}" type="datetimeFigureOut">
              <a:rPr lang="cs-CZ" smtClean="0"/>
              <a:t>9.6.2013</a:t>
            </a:fld>
            <a:endParaRPr lang="cs-CZ"/>
          </a:p>
        </p:txBody>
      </p:sp>
      <p:sp>
        <p:nvSpPr>
          <p:cNvPr id="5" name="Zástupný symbol pro zápatí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cs-CZ"/>
          </a:p>
        </p:txBody>
      </p:sp>
      <p:sp>
        <p:nvSpPr>
          <p:cNvPr id="6" name="Zástupný symbol pro číslo snímku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AC57A5DF-1266-40EA-9282-1E66B9DE06C0}" type="slidenum">
              <a:rPr lang="cs-CZ" smtClean="0"/>
              <a:t>‹#›</a:t>
            </a:fld>
            <a:endParaRPr lang="cs-CZ"/>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spd="slow">
    <p:randomBar dir="vert"/>
    <p:sndAc>
      <p:stSnd>
        <p:snd r:embed="rId13" name="click.wav"/>
      </p:stSnd>
    </p:sndAc>
  </p:transition>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cs-CZ"/>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pic>
        <p:nvPicPr>
          <p:cNvPr id="7" name="Picture 6" descr="Scan1080Base.png"/>
          <p:cNvPicPr>
            <a:picLocks noChangeAspect="1"/>
          </p:cNvPicPr>
          <p:nvPr/>
        </p:nvPicPr>
        <p:blipFill>
          <a:blip r:embed="rId14" cstate="print">
            <a:lum bright="-38000"/>
          </a:blip>
          <a:stretch>
            <a:fillRect/>
          </a:stretch>
        </p:blipFill>
        <p:spPr>
          <a:xfrm>
            <a:off x="0" y="0"/>
            <a:ext cx="9144000" cy="6858000"/>
          </a:xfrm>
          <a:prstGeom prst="rect">
            <a:avLst/>
          </a:prstGeom>
        </p:spPr>
      </p:pic>
      <p:sp>
        <p:nvSpPr>
          <p:cNvPr id="2" name="Title Placeholder 1"/>
          <p:cNvSpPr>
            <a:spLocks noGrp="1"/>
          </p:cNvSpPr>
          <p:nvPr>
            <p:ph type="title"/>
          </p:nvPr>
        </p:nvSpPr>
        <p:spPr>
          <a:xfrm rot="-5400000">
            <a:off x="-673455" y="2807056"/>
            <a:ext cx="5320597" cy="1840087"/>
          </a:xfrm>
          <a:prstGeom prst="rect">
            <a:avLst/>
          </a:prstGeom>
        </p:spPr>
        <p:txBody>
          <a:bodyPr vert="horz" lIns="91440" tIns="45720" rIns="91440" bIns="45720" rtlCol="0" anchor="b">
            <a:normAutofit/>
          </a:bodyPr>
          <a:lstStyle/>
          <a:p>
            <a:r>
              <a:rPr lang="cs-CZ" smtClean="0"/>
              <a:t>Kliknutím lze upravit styl.</a:t>
            </a:r>
            <a:endParaRPr lang="en-US" dirty="0"/>
          </a:p>
        </p:txBody>
      </p:sp>
      <p:sp>
        <p:nvSpPr>
          <p:cNvPr id="3" name="Text Placeholder 2"/>
          <p:cNvSpPr>
            <a:spLocks noGrp="1"/>
          </p:cNvSpPr>
          <p:nvPr>
            <p:ph type="body" idx="1"/>
          </p:nvPr>
        </p:nvSpPr>
        <p:spPr>
          <a:xfrm>
            <a:off x="3657600" y="990600"/>
            <a:ext cx="5027024" cy="4783348"/>
          </a:xfrm>
          <a:prstGeom prst="rect">
            <a:avLst/>
          </a:prstGeom>
        </p:spPr>
        <p:txBody>
          <a:bodyPr vert="horz" lIns="91440" tIns="45720" rIns="91440" bIns="45720" rtlCol="0">
            <a:normAutofit/>
          </a:bodyPr>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en-US" dirty="0"/>
          </a:p>
        </p:txBody>
      </p:sp>
      <p:sp>
        <p:nvSpPr>
          <p:cNvPr id="4" name="Date Placeholder 3"/>
          <p:cNvSpPr>
            <a:spLocks noGrp="1"/>
          </p:cNvSpPr>
          <p:nvPr>
            <p:ph type="dt" sz="half" idx="2"/>
          </p:nvPr>
        </p:nvSpPr>
        <p:spPr>
          <a:xfrm>
            <a:off x="7162800" y="6096001"/>
            <a:ext cx="1524000" cy="365125"/>
          </a:xfrm>
          <a:prstGeom prst="rect">
            <a:avLst/>
          </a:prstGeom>
        </p:spPr>
        <p:txBody>
          <a:bodyPr vert="horz" lIns="91440" tIns="45720" rIns="91440" bIns="45720" rtlCol="0" anchor="ctr"/>
          <a:lstStyle>
            <a:lvl1pPr algn="r">
              <a:defRPr sz="1200">
                <a:solidFill>
                  <a:schemeClr val="tx1">
                    <a:tint val="75000"/>
                  </a:schemeClr>
                </a:solidFill>
                <a:effectLst/>
              </a:defRPr>
            </a:lvl1pPr>
          </a:lstStyle>
          <a:p>
            <a:fld id="{95EC1D4A-A796-47C3-A63E-CE236FB377E2}" type="datetimeFigureOut">
              <a:rPr lang="cs-CZ" smtClean="0"/>
              <a:t>9.6.2013</a:t>
            </a:fld>
            <a:endParaRPr lang="cs-CZ"/>
          </a:p>
        </p:txBody>
      </p:sp>
      <p:sp>
        <p:nvSpPr>
          <p:cNvPr id="5" name="Footer Placeholder 4"/>
          <p:cNvSpPr>
            <a:spLocks noGrp="1"/>
          </p:cNvSpPr>
          <p:nvPr>
            <p:ph type="ftr" sz="quarter" idx="3"/>
          </p:nvPr>
        </p:nvSpPr>
        <p:spPr>
          <a:xfrm>
            <a:off x="4038600" y="6096001"/>
            <a:ext cx="3124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endParaRPr lang="cs-CZ"/>
          </a:p>
        </p:txBody>
      </p:sp>
      <p:sp>
        <p:nvSpPr>
          <p:cNvPr id="6" name="Slide Number Placeholder 5"/>
          <p:cNvSpPr>
            <a:spLocks noGrp="1"/>
          </p:cNvSpPr>
          <p:nvPr>
            <p:ph type="sldNum" sz="quarter" idx="4"/>
          </p:nvPr>
        </p:nvSpPr>
        <p:spPr>
          <a:xfrm>
            <a:off x="713047" y="532491"/>
            <a:ext cx="2133600" cy="365125"/>
          </a:xfrm>
          <a:prstGeom prst="rect">
            <a:avLst/>
          </a:prstGeom>
        </p:spPr>
        <p:txBody>
          <a:bodyPr vert="horz" lIns="91440" tIns="45720" rIns="91440" bIns="45720" rtlCol="0" anchor="ctr"/>
          <a:lstStyle>
            <a:lvl1pPr algn="r">
              <a:defRPr sz="2400">
                <a:solidFill>
                  <a:schemeClr val="tx1">
                    <a:tint val="75000"/>
                  </a:schemeClr>
                </a:solidFill>
              </a:defRPr>
            </a:lvl1pPr>
          </a:lstStyle>
          <a:p>
            <a:fld id="{AC57A5DF-1266-40EA-9282-1E66B9DE06C0}" type="slidenum">
              <a:rPr lang="cs-CZ" smtClean="0"/>
              <a:t>‹#›</a:t>
            </a:fld>
            <a:endParaRPr lang="cs-CZ"/>
          </a:p>
        </p:txBody>
      </p:sp>
    </p:spTree>
  </p:cSld>
  <p:clrMap bg1="dk1" tx1="lt1" bg2="dk2" tx2="lt2" accent1="accent1" accent2="accent2" accent3="accent3" accent4="accent4" accent5="accent5" accent6="accent6" hlink="hlink" folHlink="folHlink"/>
  <p:sldLayoutIdLst>
    <p:sldLayoutId id="2147483841" r:id="rId1"/>
    <p:sldLayoutId id="2147483842" r:id="rId2"/>
    <p:sldLayoutId id="2147483843" r:id="rId3"/>
    <p:sldLayoutId id="2147483844" r:id="rId4"/>
    <p:sldLayoutId id="2147483845" r:id="rId5"/>
    <p:sldLayoutId id="2147483846" r:id="rId6"/>
    <p:sldLayoutId id="2147483847" r:id="rId7"/>
    <p:sldLayoutId id="2147483848" r:id="rId8"/>
    <p:sldLayoutId id="2147483849" r:id="rId9"/>
    <p:sldLayoutId id="2147483850" r:id="rId10"/>
    <p:sldLayoutId id="2147483851" r:id="rId11"/>
  </p:sldLayoutIdLst>
  <p:transition spd="slow">
    <p:randomBar dir="vert"/>
    <p:sndAc>
      <p:stSnd>
        <p:snd r:embed="rId13" name="click.wav"/>
      </p:stSnd>
    </p:sndAc>
  </p:transition>
  <p:timing>
    <p:tnLst>
      <p:par>
        <p:cTn id="1" dur="indefinite" restart="never" nodeType="tmRoot"/>
      </p:par>
    </p:tnLst>
  </p:timing>
  <p:txStyles>
    <p:titleStyle>
      <a:lvl1pPr algn="r" defTabSz="914400" rtl="0" eaLnBrk="1" latinLnBrk="0" hangingPunct="1">
        <a:spcBef>
          <a:spcPct val="0"/>
        </a:spcBef>
        <a:buNone/>
        <a:defRPr sz="4400" kern="1200">
          <a:solidFill>
            <a:schemeClr val="tx1"/>
          </a:solidFill>
          <a:effectLst>
            <a:outerShdw blurRad="38100" dist="38100" dir="2700000" algn="tl">
              <a:srgbClr val="000000">
                <a:alpha val="43137"/>
              </a:srgbClr>
            </a:outerShdw>
          </a:effectLst>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65760" indent="-365760" algn="l" defTabSz="914400" rtl="0" eaLnBrk="1" latinLnBrk="0" hangingPunct="1">
        <a:spcBef>
          <a:spcPct val="20000"/>
        </a:spcBef>
        <a:spcAft>
          <a:spcPts val="600"/>
        </a:spcAft>
        <a:buSzPct val="160000"/>
        <a:buFont typeface="Wingdings" pitchFamily="2" charset="2"/>
        <a:buChar char=""/>
        <a:defRPr sz="2800" kern="1200">
          <a:solidFill>
            <a:schemeClr val="tx1"/>
          </a:solidFill>
          <a:effectLst>
            <a:outerShdw blurRad="38100" dist="38100" dir="2700000" algn="tl">
              <a:srgbClr val="000000">
                <a:alpha val="43137"/>
              </a:srgbClr>
            </a:outerShdw>
          </a:effectLst>
          <a:latin typeface="+mn-lt"/>
          <a:ea typeface="+mn-ea"/>
          <a:cs typeface="+mn-cs"/>
        </a:defRPr>
      </a:lvl1pPr>
      <a:lvl2pPr marL="731520" indent="-365760" algn="l" defTabSz="914400" rtl="0" eaLnBrk="1" latinLnBrk="0" hangingPunct="1">
        <a:spcBef>
          <a:spcPct val="20000"/>
        </a:spcBef>
        <a:spcAft>
          <a:spcPts val="600"/>
        </a:spcAft>
        <a:buSzPct val="160000"/>
        <a:buFont typeface="Wingdings" pitchFamily="2" charset="2"/>
        <a:buChar char=""/>
        <a:defRPr sz="2400" kern="1200">
          <a:solidFill>
            <a:schemeClr val="tx1"/>
          </a:solidFill>
          <a:effectLst>
            <a:outerShdw blurRad="38100" dist="38100" dir="2700000" algn="tl">
              <a:srgbClr val="000000">
                <a:alpha val="43137"/>
              </a:srgbClr>
            </a:outerShdw>
          </a:effectLst>
          <a:latin typeface="+mn-lt"/>
          <a:ea typeface="+mn-ea"/>
          <a:cs typeface="+mn-cs"/>
        </a:defRPr>
      </a:lvl2pPr>
      <a:lvl3pPr marL="1097280" indent="-320040" algn="l" defTabSz="914400" rtl="0" eaLnBrk="1" latinLnBrk="0" hangingPunct="1">
        <a:spcBef>
          <a:spcPct val="20000"/>
        </a:spcBef>
        <a:spcAft>
          <a:spcPts val="600"/>
        </a:spcAft>
        <a:buSzPct val="160000"/>
        <a:buFont typeface="Wingdings" pitchFamily="2" charset="2"/>
        <a:buChar char=""/>
        <a:defRPr sz="2000" kern="1200">
          <a:solidFill>
            <a:schemeClr val="tx1"/>
          </a:solidFill>
          <a:effectLst>
            <a:outerShdw blurRad="38100" dist="38100" dir="2700000" algn="tl">
              <a:srgbClr val="000000">
                <a:alpha val="43137"/>
              </a:srgbClr>
            </a:outerShdw>
          </a:effectLst>
          <a:latin typeface="+mn-lt"/>
          <a:ea typeface="+mn-ea"/>
          <a:cs typeface="+mn-cs"/>
        </a:defRPr>
      </a:lvl3pPr>
      <a:lvl4pPr marL="1371600" indent="-274320" algn="l" defTabSz="914400" rtl="0" eaLnBrk="1" latinLnBrk="0" hangingPunct="1">
        <a:spcBef>
          <a:spcPct val="20000"/>
        </a:spcBef>
        <a:spcAft>
          <a:spcPts val="600"/>
        </a:spcAft>
        <a:buSzPct val="160000"/>
        <a:buFont typeface="Wingdings" pitchFamily="2" charset="2"/>
        <a:buChar char=""/>
        <a:defRPr sz="1800" kern="1200">
          <a:solidFill>
            <a:schemeClr val="tx1"/>
          </a:solidFill>
          <a:effectLst>
            <a:outerShdw blurRad="38100" dist="38100" dir="2700000" algn="tl">
              <a:srgbClr val="000000">
                <a:alpha val="43137"/>
              </a:srgbClr>
            </a:outerShdw>
          </a:effectLst>
          <a:latin typeface="+mn-lt"/>
          <a:ea typeface="+mn-ea"/>
          <a:cs typeface="+mn-cs"/>
        </a:defRPr>
      </a:lvl4pPr>
      <a:lvl5pPr marL="1645920" indent="-274320" algn="l" defTabSz="914400" rtl="0" eaLnBrk="1" latinLnBrk="0" hangingPunct="1">
        <a:spcBef>
          <a:spcPct val="20000"/>
        </a:spcBef>
        <a:spcAft>
          <a:spcPts val="600"/>
        </a:spcAft>
        <a:buSzPct val="160000"/>
        <a:buFont typeface="Wingdings" pitchFamily="2" charset="2"/>
        <a:buChar char=""/>
        <a:defRPr sz="1800" kern="1200">
          <a:solidFill>
            <a:schemeClr val="tx1"/>
          </a:solidFill>
          <a:effectLst>
            <a:outerShdw blurRad="38100" dist="38100" dir="2700000" algn="tl">
              <a:srgbClr val="000000">
                <a:alpha val="43137"/>
              </a:srgbClr>
            </a:outerShdw>
          </a:effectLst>
          <a:latin typeface="+mn-lt"/>
          <a:ea typeface="+mn-ea"/>
          <a:cs typeface="+mn-cs"/>
        </a:defRPr>
      </a:lvl5pPr>
      <a:lvl6pPr marL="1920240" indent="-228600" algn="l" defTabSz="914400" rtl="0" eaLnBrk="1" latinLnBrk="0" hangingPunct="1">
        <a:spcBef>
          <a:spcPts val="24"/>
        </a:spcBef>
        <a:spcAft>
          <a:spcPts val="600"/>
        </a:spcAft>
        <a:buClrTx/>
        <a:buSzPct val="130000"/>
        <a:buFont typeface="Wingdings" pitchFamily="2" charset="2"/>
        <a:buChar char=""/>
        <a:defRPr sz="1600" kern="1200">
          <a:solidFill>
            <a:schemeClr val="tx1"/>
          </a:solidFill>
          <a:effectLst>
            <a:outerShdw blurRad="38100" dist="38100" dir="2700000" algn="ctr" rotWithShape="0">
              <a:srgbClr val="000000">
                <a:alpha val="43000"/>
              </a:srgbClr>
            </a:outerShdw>
          </a:effectLst>
          <a:latin typeface="+mn-lt"/>
          <a:ea typeface="+mn-ea"/>
          <a:cs typeface="+mn-cs"/>
        </a:defRPr>
      </a:lvl6pPr>
      <a:lvl7pPr marL="2194560" indent="-228600" algn="l" defTabSz="914400" rtl="0" eaLnBrk="1" latinLnBrk="0" hangingPunct="1">
        <a:spcBef>
          <a:spcPts val="24"/>
        </a:spcBef>
        <a:spcAft>
          <a:spcPts val="600"/>
        </a:spcAft>
        <a:buClrTx/>
        <a:buSzPct val="130000"/>
        <a:buFont typeface="Wingdings" pitchFamily="2" charset="2"/>
        <a:buChar char=""/>
        <a:defRPr sz="1600" kern="1200">
          <a:solidFill>
            <a:schemeClr val="tx1"/>
          </a:solidFill>
          <a:effectLst>
            <a:outerShdw blurRad="38100" dist="38100" dir="2700000" algn="ctr" rotWithShape="0">
              <a:srgbClr val="000000">
                <a:alpha val="43000"/>
              </a:srgbClr>
            </a:outerShdw>
          </a:effectLst>
          <a:latin typeface="+mn-lt"/>
          <a:ea typeface="+mn-ea"/>
          <a:cs typeface="+mn-cs"/>
        </a:defRPr>
      </a:lvl7pPr>
      <a:lvl8pPr marL="2468880" indent="-228600" algn="l" defTabSz="914400" rtl="0" eaLnBrk="1" latinLnBrk="0" hangingPunct="1">
        <a:spcBef>
          <a:spcPts val="24"/>
        </a:spcBef>
        <a:spcAft>
          <a:spcPts val="600"/>
        </a:spcAft>
        <a:buClrTx/>
        <a:buSzPct val="130000"/>
        <a:buFont typeface="Wingdings" pitchFamily="2" charset="2"/>
        <a:buChar char=""/>
        <a:defRPr sz="1600" kern="1200">
          <a:solidFill>
            <a:schemeClr val="tx1"/>
          </a:solidFill>
          <a:effectLst>
            <a:outerShdw blurRad="38100" dist="38100" dir="2700000" algn="ctr" rotWithShape="0">
              <a:srgbClr val="000000">
                <a:alpha val="43000"/>
              </a:srgbClr>
            </a:outerShdw>
          </a:effectLst>
          <a:latin typeface="+mn-lt"/>
          <a:ea typeface="+mn-ea"/>
          <a:cs typeface="+mn-cs"/>
        </a:defRPr>
      </a:lvl8pPr>
      <a:lvl9pPr marL="2743200" indent="-228600" algn="l" defTabSz="914400" rtl="0" eaLnBrk="1" latinLnBrk="0" hangingPunct="1">
        <a:spcBef>
          <a:spcPts val="24"/>
        </a:spcBef>
        <a:spcAft>
          <a:spcPts val="600"/>
        </a:spcAft>
        <a:buClrTx/>
        <a:buSzPct val="130000"/>
        <a:buFont typeface="Wingdings" pitchFamily="2" charset="2"/>
        <a:buChar char=""/>
        <a:defRPr sz="1600" kern="1200">
          <a:solidFill>
            <a:schemeClr val="tx1"/>
          </a:solidFill>
          <a:effectLst>
            <a:outerShdw blurRad="38100" dist="38100" dir="2700000" algn="ctr" rotWithShape="0">
              <a:srgbClr val="000000">
                <a:alpha val="43000"/>
              </a:srgbClr>
            </a:outerShdw>
          </a:effectLst>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audio" Target="../media/audio1.wav"/><Relationship Id="rId2" Type="http://schemas.openxmlformats.org/officeDocument/2006/relationships/slideLayout" Target="../slideLayouts/slideLayout18.xml"/><Relationship Id="rId1" Type="http://schemas.openxmlformats.org/officeDocument/2006/relationships/vmlDrawing" Target="../drawings/vmlDrawing1.vml"/><Relationship Id="rId5" Type="http://schemas.openxmlformats.org/officeDocument/2006/relationships/image" Target="../media/image2.emf"/><Relationship Id="rId4" Type="http://schemas.openxmlformats.org/officeDocument/2006/relationships/package" Target="../embeddings/Microsoft_PowerPoint_Presentation1.pptx"/></Relationships>
</file>

<file path=ppt/slides/_rels/slide2.xml.rels><?xml version="1.0" encoding="UTF-8" standalone="yes"?>
<Relationships xmlns="http://schemas.openxmlformats.org/package/2006/relationships"><Relationship Id="rId2" Type="http://schemas.openxmlformats.org/officeDocument/2006/relationships/audio" Target="../media/audio1.wav"/><Relationship Id="rId1" Type="http://schemas.openxmlformats.org/officeDocument/2006/relationships/slideLayout" Target="../slideLayouts/slideLayout13.xml"/></Relationships>
</file>

<file path=ppt/slides/_rels/slide3.xml.rels><?xml version="1.0" encoding="UTF-8" standalone="yes"?>
<Relationships xmlns="http://schemas.openxmlformats.org/package/2006/relationships"><Relationship Id="rId2" Type="http://schemas.openxmlformats.org/officeDocument/2006/relationships/audio" Target="../media/audio1.wav"/><Relationship Id="rId1" Type="http://schemas.openxmlformats.org/officeDocument/2006/relationships/slideLayout" Target="../slideLayouts/slideLayout12.xml"/></Relationships>
</file>

<file path=ppt/slides/_rels/slide4.xml.rels><?xml version="1.0" encoding="UTF-8" standalone="yes"?>
<Relationships xmlns="http://schemas.openxmlformats.org/package/2006/relationships"><Relationship Id="rId3" Type="http://schemas.openxmlformats.org/officeDocument/2006/relationships/audio" Target="../media/audio1.wav"/><Relationship Id="rId2" Type="http://schemas.openxmlformats.org/officeDocument/2006/relationships/audio" Target="../media/audio1.wav"/><Relationship Id="rId1" Type="http://schemas.openxmlformats.org/officeDocument/2006/relationships/slideLayout" Target="../slideLayouts/slideLayout12.xml"/></Relationships>
</file>

<file path=ppt/slides/_rels/slide5.xml.rels><?xml version="1.0" encoding="UTF-8" standalone="yes"?>
<Relationships xmlns="http://schemas.openxmlformats.org/package/2006/relationships"><Relationship Id="rId3" Type="http://schemas.openxmlformats.org/officeDocument/2006/relationships/audio" Target="../media/audio1.wav"/><Relationship Id="rId2" Type="http://schemas.openxmlformats.org/officeDocument/2006/relationships/audio" Target="../media/audio1.wav"/><Relationship Id="rId1" Type="http://schemas.openxmlformats.org/officeDocument/2006/relationships/slideLayout" Target="../slideLayouts/slideLayout13.xml"/></Relationships>
</file>

<file path=ppt/slides/_rels/slide6.xml.rels><?xml version="1.0" encoding="UTF-8" standalone="yes"?>
<Relationships xmlns="http://schemas.openxmlformats.org/package/2006/relationships"><Relationship Id="rId3" Type="http://schemas.openxmlformats.org/officeDocument/2006/relationships/audio" Target="../media/audio1.wav"/><Relationship Id="rId2" Type="http://schemas.openxmlformats.org/officeDocument/2006/relationships/audio" Target="../media/audio1.wav"/><Relationship Id="rId1" Type="http://schemas.openxmlformats.org/officeDocument/2006/relationships/slideLayout" Target="../slideLayouts/slideLayout13.xml"/></Relationships>
</file>

<file path=ppt/slides/_rels/slide7.xml.rels><?xml version="1.0" encoding="UTF-8" standalone="yes"?>
<Relationships xmlns="http://schemas.openxmlformats.org/package/2006/relationships"><Relationship Id="rId3" Type="http://schemas.openxmlformats.org/officeDocument/2006/relationships/audio" Target="../media/audio1.wav"/><Relationship Id="rId2" Type="http://schemas.openxmlformats.org/officeDocument/2006/relationships/audio" Target="../media/audio1.wav"/><Relationship Id="rId1" Type="http://schemas.openxmlformats.org/officeDocument/2006/relationships/slideLayout" Target="../slideLayouts/slideLayout13.xml"/></Relationships>
</file>

<file path=ppt/slides/_rels/slide8.xml.rels><?xml version="1.0" encoding="UTF-8" standalone="yes"?>
<Relationships xmlns="http://schemas.openxmlformats.org/package/2006/relationships"><Relationship Id="rId3" Type="http://schemas.openxmlformats.org/officeDocument/2006/relationships/audio" Target="../media/audio1.wav"/><Relationship Id="rId2" Type="http://schemas.openxmlformats.org/officeDocument/2006/relationships/audio" Target="../media/audio1.wav"/><Relationship Id="rId1" Type="http://schemas.openxmlformats.org/officeDocument/2006/relationships/slideLayout" Target="../slideLayouts/slideLayout13.xml"/></Relationships>
</file>

<file path=ppt/slides/_rels/slide9.xml.rels><?xml version="1.0" encoding="UTF-8" standalone="yes"?>
<Relationships xmlns="http://schemas.openxmlformats.org/package/2006/relationships"><Relationship Id="rId3" Type="http://schemas.openxmlformats.org/officeDocument/2006/relationships/audio" Target="../media/audio1.wav"/><Relationship Id="rId2" Type="http://schemas.openxmlformats.org/officeDocument/2006/relationships/audio" Target="../media/audio1.wav"/><Relationship Id="rId1" Type="http://schemas.openxmlformats.org/officeDocument/2006/relationships/slideLayout" Target="../slideLayouts/slideLayout13.xml"/></Relationships>
</file>

<file path=ppt/slides/_rels/slide10.xml.rels><?xml version="1.0" encoding="UTF-8" standalone="yes"?>
<Relationships xmlns="http://schemas.openxmlformats.org/package/2006/relationships"><Relationship Id="rId3" Type="http://schemas.openxmlformats.org/officeDocument/2006/relationships/audio" Target="../media/audio1.wav"/><Relationship Id="rId2" Type="http://schemas.openxmlformats.org/officeDocument/2006/relationships/audio" Target="../media/audio1.wav"/><Relationship Id="rId1" Type="http://schemas.openxmlformats.org/officeDocument/2006/relationships/slideLayout" Target="../slideLayouts/slideLayout13.xml"/></Relationships>
</file>

<file path=ppt/slides/_rels/slide11.xml.rels><?xml version="1.0" encoding="UTF-8" standalone="yes"?>
<Relationships xmlns="http://schemas.openxmlformats.org/package/2006/relationships"><Relationship Id="rId3" Type="http://schemas.openxmlformats.org/officeDocument/2006/relationships/audio" Target="../media/audio1.wav"/><Relationship Id="rId2" Type="http://schemas.openxmlformats.org/officeDocument/2006/relationships/audio" Target="../media/audio1.wav"/><Relationship Id="rId1" Type="http://schemas.openxmlformats.org/officeDocument/2006/relationships/slideLayout" Target="../slideLayouts/slideLayout13.xml"/></Relationships>
</file>

<file path=ppt/slides/_rels/slide12.xml.rels><?xml version="1.0" encoding="UTF-8" standalone="yes"?>
<Relationships xmlns="http://schemas.openxmlformats.org/package/2006/relationships"><Relationship Id="rId3" Type="http://schemas.openxmlformats.org/officeDocument/2006/relationships/audio" Target="../media/audio1.wav"/><Relationship Id="rId2" Type="http://schemas.openxmlformats.org/officeDocument/2006/relationships/audio" Target="../media/audio1.wav"/><Relationship Id="rId1" Type="http://schemas.openxmlformats.org/officeDocument/2006/relationships/slideLayout" Target="../slideLayouts/slideLayout13.xml"/></Relationships>
</file>

<file path=ppt/slides/_rels/slide13.xml.rels><?xml version="1.0" encoding="UTF-8" standalone="yes"?>
<Relationships xmlns="http://schemas.openxmlformats.org/package/2006/relationships"><Relationship Id="rId3" Type="http://schemas.openxmlformats.org/officeDocument/2006/relationships/audio" Target="../media/audio1.wav"/><Relationship Id="rId2" Type="http://schemas.openxmlformats.org/officeDocument/2006/relationships/audio" Target="../media/audio1.wav"/><Relationship Id="rId1" Type="http://schemas.openxmlformats.org/officeDocument/2006/relationships/slideLayout" Target="../slideLayouts/slideLayout13.xml"/></Relationships>
</file>

<file path=ppt/slides/_rels/slide14.xml.rels><?xml version="1.0" encoding="UTF-8" standalone="yes"?>
<Relationships xmlns="http://schemas.openxmlformats.org/package/2006/relationships"><Relationship Id="rId3" Type="http://schemas.openxmlformats.org/officeDocument/2006/relationships/audio" Target="../media/audio1.wav"/><Relationship Id="rId2" Type="http://schemas.openxmlformats.org/officeDocument/2006/relationships/audio" Target="../media/audio1.wav"/><Relationship Id="rId1" Type="http://schemas.openxmlformats.org/officeDocument/2006/relationships/slideLayout" Target="../slideLayouts/slideLayout13.xml"/></Relationships>
</file>

<file path=ppt/slides/_rels/slide15.xml.rels><?xml version="1.0" encoding="UTF-8" standalone="yes"?>
<Relationships xmlns="http://schemas.openxmlformats.org/package/2006/relationships"><Relationship Id="rId3" Type="http://schemas.openxmlformats.org/officeDocument/2006/relationships/audio" Target="../media/audio1.wav"/><Relationship Id="rId2" Type="http://schemas.openxmlformats.org/officeDocument/2006/relationships/audio" Target="../media/audio1.wav"/><Relationship Id="rId1" Type="http://schemas.openxmlformats.org/officeDocument/2006/relationships/slideLayout" Target="../slideLayouts/slideLayout13.xml"/></Relationships>
</file>

<file path=ppt/slides/_rels/slide16.xml.rels><?xml version="1.0" encoding="UTF-8" standalone="yes"?>
<Relationships xmlns="http://schemas.openxmlformats.org/package/2006/relationships"><Relationship Id="rId3" Type="http://schemas.openxmlformats.org/officeDocument/2006/relationships/audio" Target="../media/audio1.wav"/><Relationship Id="rId2" Type="http://schemas.openxmlformats.org/officeDocument/2006/relationships/audio" Target="../media/audio1.wav"/><Relationship Id="rId1" Type="http://schemas.openxmlformats.org/officeDocument/2006/relationships/slideLayout" Target="../slideLayouts/slideLayout13.xml"/></Relationships>
</file>

<file path=ppt/slides/_rels/slide17.xml.rels><?xml version="1.0" encoding="UTF-8" standalone="yes"?>
<Relationships xmlns="http://schemas.openxmlformats.org/package/2006/relationships"><Relationship Id="rId3" Type="http://schemas.openxmlformats.org/officeDocument/2006/relationships/audio" Target="../media/audio1.wav"/><Relationship Id="rId2" Type="http://schemas.openxmlformats.org/officeDocument/2006/relationships/audio" Target="../media/audio1.wav"/><Relationship Id="rId1" Type="http://schemas.openxmlformats.org/officeDocument/2006/relationships/slideLayout" Target="../slideLayouts/slideLayout13.xml"/></Relationships>
</file>

<file path=ppt/slides/_rels/slide18.xml.rels><?xml version="1.0" encoding="UTF-8" standalone="yes"?>
<Relationships xmlns="http://schemas.openxmlformats.org/package/2006/relationships"><Relationship Id="rId3" Type="http://schemas.openxmlformats.org/officeDocument/2006/relationships/audio" Target="../media/audio1.wav"/><Relationship Id="rId2" Type="http://schemas.openxmlformats.org/officeDocument/2006/relationships/audio" Target="../media/audio1.wav"/><Relationship Id="rId1" Type="http://schemas.openxmlformats.org/officeDocument/2006/relationships/slideLayout" Target="../slideLayouts/slideLayout13.xml"/></Relationships>
</file>

<file path=ppt/slides/_rels/slide19.xml.rels><?xml version="1.0" encoding="UTF-8" standalone="yes"?>
<Relationships xmlns="http://schemas.openxmlformats.org/package/2006/relationships"><Relationship Id="rId3" Type="http://schemas.openxmlformats.org/officeDocument/2006/relationships/audio" Target="../media/audio1.wav"/><Relationship Id="rId2" Type="http://schemas.openxmlformats.org/officeDocument/2006/relationships/audio" Target="../media/audio1.wav"/><Relationship Id="rId1" Type="http://schemas.openxmlformats.org/officeDocument/2006/relationships/slideLayout" Target="../slideLayouts/slideLayout13.xml"/></Relationships>
</file>

<file path=ppt/slides/_rels/slide20.xml.rels><?xml version="1.0" encoding="UTF-8" standalone="yes"?>
<Relationships xmlns="http://schemas.openxmlformats.org/package/2006/relationships"><Relationship Id="rId3" Type="http://schemas.openxmlformats.org/officeDocument/2006/relationships/audio" Target="../media/audio1.wav"/><Relationship Id="rId2" Type="http://schemas.openxmlformats.org/officeDocument/2006/relationships/audio" Target="../media/audio1.wav"/><Relationship Id="rId1" Type="http://schemas.openxmlformats.org/officeDocument/2006/relationships/slideLayout" Target="../slideLayouts/slideLayout13.xml"/></Relationships>
</file>

<file path=ppt/slides/_rels/slide21.xml.rels><?xml version="1.0" encoding="UTF-8" standalone="yes"?>
<Relationships xmlns="http://schemas.openxmlformats.org/package/2006/relationships"><Relationship Id="rId3" Type="http://schemas.openxmlformats.org/officeDocument/2006/relationships/audio" Target="../media/audio1.wav"/><Relationship Id="rId2" Type="http://schemas.openxmlformats.org/officeDocument/2006/relationships/audio" Target="../media/audio1.wav"/><Relationship Id="rId1" Type="http://schemas.openxmlformats.org/officeDocument/2006/relationships/slideLayout" Target="../slideLayouts/slideLayout13.xml"/></Relationships>
</file>

<file path=ppt/slides/_rels/slide22.xml.rels><?xml version="1.0" encoding="UTF-8" standalone="yes"?>
<Relationships xmlns="http://schemas.openxmlformats.org/package/2006/relationships"><Relationship Id="rId3" Type="http://schemas.openxmlformats.org/officeDocument/2006/relationships/audio" Target="../media/audio1.wav"/><Relationship Id="rId2" Type="http://schemas.openxmlformats.org/officeDocument/2006/relationships/audio" Target="../media/audio1.wav"/><Relationship Id="rId1" Type="http://schemas.openxmlformats.org/officeDocument/2006/relationships/slideLayout" Target="../slideLayouts/slideLayout13.xml"/></Relationships>
</file>

<file path=ppt/slides/_rels/slide23.xml.rels><?xml version="1.0" encoding="UTF-8" standalone="yes"?>
<Relationships xmlns="http://schemas.openxmlformats.org/package/2006/relationships"><Relationship Id="rId3" Type="http://schemas.openxmlformats.org/officeDocument/2006/relationships/audio" Target="../media/audio1.wav"/><Relationship Id="rId2" Type="http://schemas.openxmlformats.org/officeDocument/2006/relationships/audio" Target="../media/audio1.wav"/><Relationship Id="rId1" Type="http://schemas.openxmlformats.org/officeDocument/2006/relationships/slideLayout" Target="../slideLayouts/slideLayout13.xml"/></Relationships>
</file>

<file path=ppt/slides/_rels/slide24.xml.rels><?xml version="1.0" encoding="UTF-8" standalone="yes"?>
<Relationships xmlns="http://schemas.openxmlformats.org/package/2006/relationships"><Relationship Id="rId3" Type="http://schemas.openxmlformats.org/officeDocument/2006/relationships/audio" Target="../media/audio1.wav"/><Relationship Id="rId2" Type="http://schemas.openxmlformats.org/officeDocument/2006/relationships/audio" Target="../media/audio1.wav"/><Relationship Id="rId1" Type="http://schemas.openxmlformats.org/officeDocument/2006/relationships/slideLayout" Target="../slideLayouts/slideLayout13.xml"/></Relationships>
</file>

<file path=ppt/slides/_rels/slide25.xml.rels><?xml version="1.0" encoding="UTF-8" standalone="yes"?>
<Relationships xmlns="http://schemas.openxmlformats.org/package/2006/relationships"><Relationship Id="rId3" Type="http://schemas.openxmlformats.org/officeDocument/2006/relationships/audio" Target="../media/audio1.wav"/><Relationship Id="rId2" Type="http://schemas.openxmlformats.org/officeDocument/2006/relationships/audio" Target="../media/audio1.wav"/><Relationship Id="rId1" Type="http://schemas.openxmlformats.org/officeDocument/2006/relationships/slideLayout" Target="../slideLayouts/slideLayout13.xml"/></Relationships>
</file>

<file path=ppt/slides/_rels/slide26.xml.rels><?xml version="1.0" encoding="UTF-8" standalone="yes"?>
<Relationships xmlns="http://schemas.openxmlformats.org/package/2006/relationships"><Relationship Id="rId3" Type="http://schemas.openxmlformats.org/officeDocument/2006/relationships/audio" Target="../media/audio1.wav"/><Relationship Id="rId2" Type="http://schemas.openxmlformats.org/officeDocument/2006/relationships/audio" Target="../media/audio1.wav"/><Relationship Id="rId1" Type="http://schemas.openxmlformats.org/officeDocument/2006/relationships/slideLayout" Target="../slideLayouts/slideLayout13.xml"/></Relationships>
</file>

<file path=ppt/slides/_rels/slide27.xml.rels><?xml version="1.0" encoding="UTF-8" standalone="yes"?>
<Relationships xmlns="http://schemas.openxmlformats.org/package/2006/relationships"><Relationship Id="rId3" Type="http://schemas.openxmlformats.org/officeDocument/2006/relationships/audio" Target="../media/audio1.wav"/><Relationship Id="rId2" Type="http://schemas.openxmlformats.org/officeDocument/2006/relationships/audio" Target="../media/audio1.wav"/><Relationship Id="rId1" Type="http://schemas.openxmlformats.org/officeDocument/2006/relationships/slideLayout" Target="../slideLayouts/slideLayout13.xml"/></Relationships>
</file>

<file path=ppt/slides/_rels/slide28.xml.rels><?xml version="1.0" encoding="UTF-8" standalone="yes"?>
<Relationships xmlns="http://schemas.openxmlformats.org/package/2006/relationships"><Relationship Id="rId3" Type="http://schemas.openxmlformats.org/officeDocument/2006/relationships/audio" Target="../media/audio1.wav"/><Relationship Id="rId2" Type="http://schemas.openxmlformats.org/officeDocument/2006/relationships/audio" Target="../media/audio1.wav"/><Relationship Id="rId1" Type="http://schemas.openxmlformats.org/officeDocument/2006/relationships/slideLayout" Target="../slideLayouts/slideLayout13.xml"/></Relationships>
</file>

<file path=ppt/slides/_rels/slide29.xml.rels><?xml version="1.0" encoding="UTF-8" standalone="yes"?>
<Relationships xmlns="http://schemas.openxmlformats.org/package/2006/relationships"><Relationship Id="rId3" Type="http://schemas.openxmlformats.org/officeDocument/2006/relationships/audio" Target="../media/audio1.wav"/><Relationship Id="rId2" Type="http://schemas.openxmlformats.org/officeDocument/2006/relationships/audio" Target="../media/audio1.wav"/><Relationship Id="rId1" Type="http://schemas.openxmlformats.org/officeDocument/2006/relationships/slideLayout" Target="../slideLayouts/slideLayout13.xml"/></Relationships>
</file>

<file path=ppt/slides/_rels/slide30.xml.rels><?xml version="1.0" encoding="UTF-8" standalone="yes"?>
<Relationships xmlns="http://schemas.openxmlformats.org/package/2006/relationships"><Relationship Id="rId3" Type="http://schemas.openxmlformats.org/officeDocument/2006/relationships/audio" Target="../media/audio1.wav"/><Relationship Id="rId2" Type="http://schemas.openxmlformats.org/officeDocument/2006/relationships/audio" Target="../media/audio1.wav"/><Relationship Id="rId1" Type="http://schemas.openxmlformats.org/officeDocument/2006/relationships/slideLayout" Target="../slideLayouts/slideLayout13.xml"/></Relationships>
</file>

<file path=ppt/slides/_rels/slide31.xml.rels><?xml version="1.0" encoding="UTF-8" standalone="yes"?>
<Relationships xmlns="http://schemas.openxmlformats.org/package/2006/relationships"><Relationship Id="rId3" Type="http://schemas.openxmlformats.org/officeDocument/2006/relationships/audio" Target="../media/audio1.wav"/><Relationship Id="rId2" Type="http://schemas.openxmlformats.org/officeDocument/2006/relationships/audio" Target="../media/audio1.wav"/><Relationship Id="rId1" Type="http://schemas.openxmlformats.org/officeDocument/2006/relationships/slideLayout" Target="../slideLayouts/slideLayout13.xml"/></Relationships>
</file>

<file path=ppt/slides/_rels/slide32.xml.rels><?xml version="1.0" encoding="UTF-8" standalone="yes"?>
<Relationships xmlns="http://schemas.openxmlformats.org/package/2006/relationships"><Relationship Id="rId3" Type="http://schemas.openxmlformats.org/officeDocument/2006/relationships/audio" Target="../media/audio1.wav"/><Relationship Id="rId2" Type="http://schemas.openxmlformats.org/officeDocument/2006/relationships/audio" Target="../media/audio1.wav"/><Relationship Id="rId1" Type="http://schemas.openxmlformats.org/officeDocument/2006/relationships/slideLayout" Target="../slideLayouts/slideLayout13.xml"/></Relationships>
</file>

<file path=ppt/slides/_rels/slide33.xml.rels><?xml version="1.0" encoding="UTF-8" standalone="yes"?>
<Relationships xmlns="http://schemas.openxmlformats.org/package/2006/relationships"><Relationship Id="rId3" Type="http://schemas.openxmlformats.org/officeDocument/2006/relationships/audio" Target="../media/audio1.wav"/><Relationship Id="rId2" Type="http://schemas.openxmlformats.org/officeDocument/2006/relationships/audio" Target="../media/audio1.wav"/><Relationship Id="rId1" Type="http://schemas.openxmlformats.org/officeDocument/2006/relationships/slideLayout" Target="../slideLayouts/slideLayout13.xml"/></Relationships>
</file>

<file path=ppt/slides/_rels/slide34.xml.rels><?xml version="1.0" encoding="UTF-8" standalone="yes"?>
<Relationships xmlns="http://schemas.openxmlformats.org/package/2006/relationships"><Relationship Id="rId3" Type="http://schemas.openxmlformats.org/officeDocument/2006/relationships/audio" Target="../media/audio1.wav"/><Relationship Id="rId2" Type="http://schemas.openxmlformats.org/officeDocument/2006/relationships/audio" Target="../media/audio1.wav"/><Relationship Id="rId1" Type="http://schemas.openxmlformats.org/officeDocument/2006/relationships/slideLayout" Target="../slideLayouts/slideLayout13.xml"/></Relationships>
</file>

<file path=ppt/slides/_rels/slide35.xml.rels><?xml version="1.0" encoding="UTF-8" standalone="yes"?>
<Relationships xmlns="http://schemas.openxmlformats.org/package/2006/relationships"><Relationship Id="rId3" Type="http://schemas.openxmlformats.org/officeDocument/2006/relationships/audio" Target="../media/audio1.wav"/><Relationship Id="rId2" Type="http://schemas.openxmlformats.org/officeDocument/2006/relationships/audio" Target="../media/audio1.wav"/><Relationship Id="rId1" Type="http://schemas.openxmlformats.org/officeDocument/2006/relationships/slideLayout" Target="../slideLayouts/slideLayout13.xml"/></Relationships>
</file>

<file path=ppt/slides/_rels/slide36.xml.rels><?xml version="1.0" encoding="UTF-8" standalone="yes"?>
<Relationships xmlns="http://schemas.openxmlformats.org/package/2006/relationships"><Relationship Id="rId3" Type="http://schemas.openxmlformats.org/officeDocument/2006/relationships/audio" Target="../media/audio1.wav"/><Relationship Id="rId2" Type="http://schemas.openxmlformats.org/officeDocument/2006/relationships/audio" Target="../media/audio1.wav"/><Relationship Id="rId1" Type="http://schemas.openxmlformats.org/officeDocument/2006/relationships/slideLayout" Target="../slideLayouts/slideLayout13.xml"/></Relationships>
</file>

<file path=ppt/slides/_rels/slide37.xml.rels><?xml version="1.0" encoding="UTF-8" standalone="yes"?>
<Relationships xmlns="http://schemas.openxmlformats.org/package/2006/relationships"><Relationship Id="rId3" Type="http://schemas.openxmlformats.org/officeDocument/2006/relationships/audio" Target="../media/audio1.wav"/><Relationship Id="rId2" Type="http://schemas.openxmlformats.org/officeDocument/2006/relationships/audio" Target="../media/audio1.wav"/><Relationship Id="rId1" Type="http://schemas.openxmlformats.org/officeDocument/2006/relationships/slideLayout" Target="../slideLayouts/slideLayout13.xml"/></Relationships>
</file>

<file path=ppt/slides/_rels/slide38.xml.rels><?xml version="1.0" encoding="UTF-8" standalone="yes"?>
<Relationships xmlns="http://schemas.openxmlformats.org/package/2006/relationships"><Relationship Id="rId3" Type="http://schemas.openxmlformats.org/officeDocument/2006/relationships/audio" Target="../media/audio1.wav"/><Relationship Id="rId2" Type="http://schemas.openxmlformats.org/officeDocument/2006/relationships/audio" Target="../media/audio1.wav"/><Relationship Id="rId1" Type="http://schemas.openxmlformats.org/officeDocument/2006/relationships/slideLayout" Target="../slideLayouts/slideLayout13.xml"/></Relationships>
</file>

<file path=ppt/slides/_rels/slide39.xml.rels><?xml version="1.0" encoding="UTF-8" standalone="yes"?>
<Relationships xmlns="http://schemas.openxmlformats.org/package/2006/relationships"><Relationship Id="rId3" Type="http://schemas.openxmlformats.org/officeDocument/2006/relationships/audio" Target="../media/audio1.wav"/><Relationship Id="rId2" Type="http://schemas.openxmlformats.org/officeDocument/2006/relationships/audio" Target="../media/audio1.wav"/><Relationship Id="rId1" Type="http://schemas.openxmlformats.org/officeDocument/2006/relationships/slideLayout" Target="../slideLayouts/slideLayout13.xml"/></Relationships>
</file>

<file path=ppt/slides/_rels/slide40.xml.rels><?xml version="1.0" encoding="UTF-8" standalone="yes"?>
<Relationships xmlns="http://schemas.openxmlformats.org/package/2006/relationships"><Relationship Id="rId3" Type="http://schemas.openxmlformats.org/officeDocument/2006/relationships/audio" Target="../media/audio1.wav"/><Relationship Id="rId2" Type="http://schemas.openxmlformats.org/officeDocument/2006/relationships/audio" Target="../media/audio1.wav"/><Relationship Id="rId1" Type="http://schemas.openxmlformats.org/officeDocument/2006/relationships/slideLayout" Target="../slideLayouts/slideLayout13.xml"/></Relationships>
</file>

<file path=ppt/slides/_rels/slide41.xml.rels><?xml version="1.0" encoding="UTF-8" standalone="yes"?>
<Relationships xmlns="http://schemas.openxmlformats.org/package/2006/relationships"><Relationship Id="rId3" Type="http://schemas.openxmlformats.org/officeDocument/2006/relationships/audio" Target="../media/audio1.wav"/><Relationship Id="rId2" Type="http://schemas.openxmlformats.org/officeDocument/2006/relationships/audio" Target="../media/audio1.wav"/><Relationship Id="rId1" Type="http://schemas.openxmlformats.org/officeDocument/2006/relationships/slideLayout" Target="../slideLayouts/slideLayout13.xml"/></Relationships>
</file>

<file path=ppt/slides/_rels/slide42.xml.rels><?xml version="1.0" encoding="UTF-8" standalone="yes"?>
<Relationships xmlns="http://schemas.openxmlformats.org/package/2006/relationships"><Relationship Id="rId3" Type="http://schemas.openxmlformats.org/officeDocument/2006/relationships/audio" Target="../media/audio1.wav"/><Relationship Id="rId2" Type="http://schemas.openxmlformats.org/officeDocument/2006/relationships/audio" Target="../media/audio1.wav"/><Relationship Id="rId1" Type="http://schemas.openxmlformats.org/officeDocument/2006/relationships/slideLayout" Target="../slideLayouts/slideLayout13.xml"/></Relationships>
</file>

<file path=ppt/slides/_rels/slide43.xml.rels><?xml version="1.0" encoding="UTF-8" standalone="yes"?>
<Relationships xmlns="http://schemas.openxmlformats.org/package/2006/relationships"><Relationship Id="rId3" Type="http://schemas.openxmlformats.org/officeDocument/2006/relationships/audio" Target="../media/audio1.wav"/><Relationship Id="rId2" Type="http://schemas.openxmlformats.org/officeDocument/2006/relationships/audio" Target="../media/audio1.wav"/><Relationship Id="rId1" Type="http://schemas.openxmlformats.org/officeDocument/2006/relationships/slideLayout" Target="../slideLayouts/slideLayout13.xml"/></Relationships>
</file>

<file path=ppt/slides/_rels/slide44.xml.rels><?xml version="1.0" encoding="UTF-8" standalone="yes"?>
<Relationships xmlns="http://schemas.openxmlformats.org/package/2006/relationships"><Relationship Id="rId3" Type="http://schemas.openxmlformats.org/officeDocument/2006/relationships/audio" Target="../media/audio1.wav"/><Relationship Id="rId2" Type="http://schemas.openxmlformats.org/officeDocument/2006/relationships/audio" Target="../media/audio1.wav"/><Relationship Id="rId1" Type="http://schemas.openxmlformats.org/officeDocument/2006/relationships/slideLayout" Target="../slideLayouts/slideLayout13.xml"/></Relationships>
</file>

<file path=ppt/slides/_rels/slide45.xml.rels><?xml version="1.0" encoding="UTF-8" standalone="yes"?>
<Relationships xmlns="http://schemas.openxmlformats.org/package/2006/relationships"><Relationship Id="rId3" Type="http://schemas.openxmlformats.org/officeDocument/2006/relationships/audio" Target="../media/audio1.wav"/><Relationship Id="rId2" Type="http://schemas.openxmlformats.org/officeDocument/2006/relationships/audio" Target="../media/audio1.wav"/><Relationship Id="rId1" Type="http://schemas.openxmlformats.org/officeDocument/2006/relationships/slideLayout" Target="../slideLayouts/slideLayout13.xml"/></Relationships>
</file>

<file path=ppt/slides/_rels/slide46.xml.rels><?xml version="1.0" encoding="UTF-8" standalone="yes"?>
<Relationships xmlns="http://schemas.openxmlformats.org/package/2006/relationships"><Relationship Id="rId3" Type="http://schemas.openxmlformats.org/officeDocument/2006/relationships/audio" Target="../media/audio1.wav"/><Relationship Id="rId2" Type="http://schemas.openxmlformats.org/officeDocument/2006/relationships/audio" Target="../media/audio1.wav"/><Relationship Id="rId1" Type="http://schemas.openxmlformats.org/officeDocument/2006/relationships/slideLayout" Target="../slideLayouts/slideLayout13.xml"/></Relationships>
</file>

<file path=ppt/slides/_rels/slide47.xml.rels><?xml version="1.0" encoding="UTF-8" standalone="yes"?>
<Relationships xmlns="http://schemas.openxmlformats.org/package/2006/relationships"><Relationship Id="rId3" Type="http://schemas.openxmlformats.org/officeDocument/2006/relationships/audio" Target="../media/audio1.wav"/><Relationship Id="rId2" Type="http://schemas.openxmlformats.org/officeDocument/2006/relationships/audio" Target="../media/audio1.wav"/><Relationship Id="rId1" Type="http://schemas.openxmlformats.org/officeDocument/2006/relationships/slideLayout" Target="../slideLayouts/slideLayout13.xml"/></Relationships>
</file>

<file path=ppt/slides/_rels/slide48.xml.rels><?xml version="1.0" encoding="UTF-8" standalone="yes"?>
<Relationships xmlns="http://schemas.openxmlformats.org/package/2006/relationships"><Relationship Id="rId3" Type="http://schemas.openxmlformats.org/officeDocument/2006/relationships/audio" Target="../media/audio1.wav"/><Relationship Id="rId2" Type="http://schemas.openxmlformats.org/officeDocument/2006/relationships/audio" Target="../media/audio1.wav"/><Relationship Id="rId1" Type="http://schemas.openxmlformats.org/officeDocument/2006/relationships/slideLayout" Target="../slideLayouts/slideLayout13.xml"/></Relationships>
</file>

<file path=ppt/slides/_rels/slide49.xml.rels><?xml version="1.0" encoding="UTF-8" standalone="yes"?>
<Relationships xmlns="http://schemas.openxmlformats.org/package/2006/relationships"><Relationship Id="rId3" Type="http://schemas.openxmlformats.org/officeDocument/2006/relationships/audio" Target="../media/audio1.wav"/><Relationship Id="rId2" Type="http://schemas.openxmlformats.org/officeDocument/2006/relationships/audio" Target="../media/audio1.wav"/><Relationship Id="rId1" Type="http://schemas.openxmlformats.org/officeDocument/2006/relationships/slideLayout" Target="../slideLayouts/slideLayout13.xml"/></Relationships>
</file>

<file path=ppt/slides/_rels/slide50.xml.rels><?xml version="1.0" encoding="UTF-8" standalone="yes"?>
<Relationships xmlns="http://schemas.openxmlformats.org/package/2006/relationships"><Relationship Id="rId3" Type="http://schemas.openxmlformats.org/officeDocument/2006/relationships/audio" Target="../media/audio1.wav"/><Relationship Id="rId2" Type="http://schemas.openxmlformats.org/officeDocument/2006/relationships/audio" Target="../media/audio1.wav"/><Relationship Id="rId1" Type="http://schemas.openxmlformats.org/officeDocument/2006/relationships/slideLayout" Target="../slideLayouts/slideLayout13.xml"/></Relationships>
</file>

<file path=ppt/slides/_rels/slide51.xml.rels><?xml version="1.0" encoding="UTF-8" standalone="yes"?>
<Relationships xmlns="http://schemas.openxmlformats.org/package/2006/relationships"><Relationship Id="rId3" Type="http://schemas.openxmlformats.org/officeDocument/2006/relationships/audio" Target="../media/audio1.wav"/><Relationship Id="rId2" Type="http://schemas.openxmlformats.org/officeDocument/2006/relationships/audio" Target="../media/audio1.wav"/><Relationship Id="rId1" Type="http://schemas.openxmlformats.org/officeDocument/2006/relationships/slideLayout" Target="../slideLayouts/slideLayout13.xml"/></Relationships>
</file>

<file path=ppt/slides/_rels/slide52.xml.rels><?xml version="1.0" encoding="UTF-8" standalone="yes"?>
<Relationships xmlns="http://schemas.openxmlformats.org/package/2006/relationships"><Relationship Id="rId3" Type="http://schemas.openxmlformats.org/officeDocument/2006/relationships/audio" Target="../media/audio1.wav"/><Relationship Id="rId2" Type="http://schemas.openxmlformats.org/officeDocument/2006/relationships/audio" Target="../media/audio1.wav"/><Relationship Id="rId1" Type="http://schemas.openxmlformats.org/officeDocument/2006/relationships/slideLayout" Target="../slideLayouts/slideLayout13.xml"/></Relationships>
</file>

<file path=ppt/slides/_rels/slide53.xml.rels><?xml version="1.0" encoding="UTF-8" standalone="yes"?>
<Relationships xmlns="http://schemas.openxmlformats.org/package/2006/relationships"><Relationship Id="rId3" Type="http://schemas.openxmlformats.org/officeDocument/2006/relationships/audio" Target="../media/audio1.wav"/><Relationship Id="rId2" Type="http://schemas.openxmlformats.org/officeDocument/2006/relationships/audio" Target="../media/audio1.wav"/><Relationship Id="rId1" Type="http://schemas.openxmlformats.org/officeDocument/2006/relationships/slideLayout" Target="../slideLayouts/slideLayout13.xml"/></Relationships>
</file>

<file path=ppt/slides/_rels/slide54.xml.rels><?xml version="1.0" encoding="UTF-8" standalone="yes"?>
<Relationships xmlns="http://schemas.openxmlformats.org/package/2006/relationships"><Relationship Id="rId2" Type="http://schemas.openxmlformats.org/officeDocument/2006/relationships/audio" Target="../media/audio2.wav"/><Relationship Id="rId1" Type="http://schemas.openxmlformats.org/officeDocument/2006/relationships/slideLayout" Target="../slideLayouts/slideLayout12.xml"/></Relationships>
</file>

<file path=ppt/slides/_rels/slide55.xml.rels><?xml version="1.0" encoding="UTF-8" standalone="yes"?>
<Relationships xmlns="http://schemas.openxmlformats.org/package/2006/relationships"><Relationship Id="rId2" Type="http://schemas.openxmlformats.org/officeDocument/2006/relationships/audio" Target="../media/audio1.wav"/><Relationship Id="rId1" Type="http://schemas.openxmlformats.org/officeDocument/2006/relationships/slideLayout" Target="../slideLayouts/slideLayout13.xml"/></Relationships>
</file>

<file path=ppt/slides/slide1.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graphicFrame>
        <p:nvGraphicFramePr>
          <p:cNvPr id="2" name="Objekt 1"/>
          <p:cNvGraphicFramePr>
            <a:graphicFrameLocks noChangeAspect="1"/>
          </p:cNvGraphicFramePr>
          <p:nvPr>
            <p:extLst>
              <p:ext uri="{D42A27DB-BD31-4B8C-83A1-F6EECF244321}">
                <p14:modId xmlns:p14="http://schemas.microsoft.com/office/powerpoint/2010/main" val="509652123"/>
              </p:ext>
            </p:extLst>
          </p:nvPr>
        </p:nvGraphicFramePr>
        <p:xfrm>
          <a:off x="565150" y="444500"/>
          <a:ext cx="7866063" cy="5902325"/>
        </p:xfrm>
        <a:graphic>
          <a:graphicData uri="http://schemas.openxmlformats.org/presentationml/2006/ole">
            <mc:AlternateContent xmlns:mc="http://schemas.openxmlformats.org/markup-compatibility/2006">
              <mc:Choice xmlns:v="urn:schemas-microsoft-com:vml" Requires="v">
                <p:oleObj spid="_x0000_s1283" name="Prezentace" r:id="rId4" imgW="2571035" imgH="1927867" progId="PowerPoint.Show.12">
                  <p:embed/>
                </p:oleObj>
              </mc:Choice>
              <mc:Fallback>
                <p:oleObj name="Prezentace" r:id="rId4" imgW="2571035" imgH="1927867" progId="PowerPoint.Show.12">
                  <p:embed/>
                  <p:pic>
                    <p:nvPicPr>
                      <p:cNvPr id="0" name=""/>
                      <p:cNvPicPr/>
                      <p:nvPr/>
                    </p:nvPicPr>
                    <p:blipFill>
                      <a:blip r:embed="rId5"/>
                      <a:stretch>
                        <a:fillRect/>
                      </a:stretch>
                    </p:blipFill>
                    <p:spPr>
                      <a:xfrm>
                        <a:off x="565150" y="444500"/>
                        <a:ext cx="7866063" cy="5902325"/>
                      </a:xfrm>
                      <a:prstGeom prst="rect">
                        <a:avLst/>
                      </a:prstGeom>
                    </p:spPr>
                  </p:pic>
                </p:oleObj>
              </mc:Fallback>
            </mc:AlternateContent>
          </a:graphicData>
        </a:graphic>
      </p:graphicFrame>
    </p:spTree>
    <p:extLst>
      <p:ext uri="{BB962C8B-B14F-4D97-AF65-F5344CB8AC3E}">
        <p14:creationId xmlns:p14="http://schemas.microsoft.com/office/powerpoint/2010/main" val="1780635633"/>
      </p:ext>
    </p:extLst>
  </p:cSld>
  <p:clrMapOvr>
    <a:masterClrMapping/>
  </p:clrMapOvr>
  <p:transition spd="slow">
    <p:push dir="u"/>
    <p:sndAc>
      <p:stSnd>
        <p:snd r:embed="rId3" name="click.wav"/>
      </p:stSnd>
    </p:sndAc>
  </p:transition>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sp>
        <p:nvSpPr>
          <p:cNvPr id="2" name="Nadpis 1"/>
          <p:cNvSpPr>
            <a:spLocks noGrp="1"/>
          </p:cNvSpPr>
          <p:nvPr>
            <p:ph type="title"/>
          </p:nvPr>
        </p:nvSpPr>
        <p:spPr>
          <a:xfrm>
            <a:off x="2195736" y="116632"/>
            <a:ext cx="4433664" cy="576064"/>
          </a:xfrm>
        </p:spPr>
        <p:txBody>
          <a:bodyPr>
            <a:normAutofit fontScale="90000"/>
          </a:bodyPr>
          <a:lstStyle/>
          <a:p>
            <a:r>
              <a:rPr lang="cs-CZ" b="1" dirty="0" smtClean="0"/>
              <a:t>Anotace</a:t>
            </a:r>
            <a:endParaRPr lang="cs-CZ" b="1" dirty="0"/>
          </a:p>
        </p:txBody>
      </p:sp>
      <p:sp>
        <p:nvSpPr>
          <p:cNvPr id="3" name="Zástupný symbol pro obsah 2"/>
          <p:cNvSpPr>
            <a:spLocks noGrp="1"/>
          </p:cNvSpPr>
          <p:nvPr>
            <p:ph idx="1"/>
          </p:nvPr>
        </p:nvSpPr>
        <p:spPr>
          <a:xfrm>
            <a:off x="107504" y="0"/>
            <a:ext cx="8928992" cy="6858000"/>
          </a:xfrm>
        </p:spPr>
        <p:txBody>
          <a:bodyPr>
            <a:noAutofit/>
          </a:bodyPr>
          <a:lstStyle/>
          <a:p>
            <a:pPr marL="0" indent="0" algn="just">
              <a:buNone/>
            </a:pPr>
            <a:r>
              <a:rPr lang="cs-CZ" sz="2400" dirty="0"/>
              <a:t>	</a:t>
            </a:r>
            <a:r>
              <a:rPr lang="cs-CZ" sz="1600" dirty="0" smtClean="0">
                <a:latin typeface="Arial" pitchFamily="34" charset="0"/>
                <a:cs typeface="Arial" pitchFamily="34" charset="0"/>
              </a:rPr>
              <a:t> Materiál </a:t>
            </a:r>
            <a:r>
              <a:rPr lang="cs-CZ" sz="1600" dirty="0">
                <a:latin typeface="Arial" pitchFamily="34" charset="0"/>
                <a:cs typeface="Arial" pitchFamily="34" charset="0"/>
              </a:rPr>
              <a:t>je vhodný ke společné </a:t>
            </a:r>
            <a:r>
              <a:rPr lang="cs-CZ" sz="1600" dirty="0" smtClean="0">
                <a:latin typeface="Arial" pitchFamily="34" charset="0"/>
                <a:cs typeface="Arial" pitchFamily="34" charset="0"/>
              </a:rPr>
              <a:t>práci žáků 2.a 3.třídy jako procvičování nebo </a:t>
            </a:r>
            <a:r>
              <a:rPr lang="cs-CZ" sz="1600" b="1" dirty="0" smtClean="0">
                <a:latin typeface="Arial" pitchFamily="34" charset="0"/>
                <a:cs typeface="Arial" pitchFamily="34" charset="0"/>
              </a:rPr>
              <a:t>opakování učiva o povoláních</a:t>
            </a:r>
            <a:r>
              <a:rPr lang="cs-CZ" sz="1600" dirty="0" smtClean="0">
                <a:latin typeface="Arial" pitchFamily="34" charset="0"/>
                <a:cs typeface="Arial" pitchFamily="34" charset="0"/>
              </a:rPr>
              <a:t>. </a:t>
            </a:r>
            <a:r>
              <a:rPr lang="cs-CZ" sz="1600" dirty="0">
                <a:latin typeface="Arial" pitchFamily="34" charset="0"/>
                <a:cs typeface="Arial" pitchFamily="34" charset="0"/>
              </a:rPr>
              <a:t>M</a:t>
            </a:r>
            <a:r>
              <a:rPr lang="cs-CZ" sz="1600" dirty="0" smtClean="0">
                <a:latin typeface="Arial" pitchFamily="34" charset="0"/>
                <a:cs typeface="Arial" pitchFamily="34" charset="0"/>
              </a:rPr>
              <a:t>otivováno může být ve 2.třídě jako řešení hádanek, ve 3.třídě některou hrou, doporučuji hru „košíková před tabulí“.</a:t>
            </a:r>
          </a:p>
          <a:p>
            <a:pPr marL="0" indent="0" algn="just">
              <a:buNone/>
            </a:pPr>
            <a:r>
              <a:rPr lang="cs-CZ" sz="1600" dirty="0">
                <a:latin typeface="Arial" pitchFamily="34" charset="0"/>
                <a:cs typeface="Arial" pitchFamily="34" charset="0"/>
              </a:rPr>
              <a:t>	</a:t>
            </a:r>
            <a:r>
              <a:rPr lang="cs-CZ" sz="1600" b="1" dirty="0" smtClean="0">
                <a:latin typeface="Arial" pitchFamily="34" charset="0"/>
                <a:cs typeface="Arial" pitchFamily="34" charset="0"/>
              </a:rPr>
              <a:t>Pravidla hry „košíková“: </a:t>
            </a:r>
            <a:r>
              <a:rPr lang="cs-CZ" sz="1600" dirty="0" smtClean="0">
                <a:latin typeface="Arial" pitchFamily="34" charset="0"/>
                <a:cs typeface="Arial" pitchFamily="34" charset="0"/>
              </a:rPr>
              <a:t>Před </a:t>
            </a:r>
            <a:r>
              <a:rPr lang="cs-CZ" sz="1600" dirty="0">
                <a:latin typeface="Arial" pitchFamily="34" charset="0"/>
                <a:cs typeface="Arial" pitchFamily="34" charset="0"/>
              </a:rPr>
              <a:t>tabulí učitel připraví dva stejné koše nebo krabice vedle sebe. Každý žák dostal papír nebo novinový list, ze kterého si smotá svou kouli. </a:t>
            </a:r>
            <a:r>
              <a:rPr lang="cs-CZ" sz="1600" b="1" dirty="0" smtClean="0">
                <a:latin typeface="Arial" pitchFamily="34" charset="0"/>
                <a:cs typeface="Arial" pitchFamily="34" charset="0"/>
              </a:rPr>
              <a:t> </a:t>
            </a:r>
            <a:r>
              <a:rPr lang="cs-CZ" sz="1600" dirty="0" smtClean="0">
                <a:latin typeface="Arial" pitchFamily="34" charset="0"/>
                <a:cs typeface="Arial" pitchFamily="34" charset="0"/>
              </a:rPr>
              <a:t>Žáky rozdělíme na dvě družstva. Družstva se postaví do dvou zástupů. Nahlas odpovídá vždy první žák zástupu. Kdo odpoví správně dříve, může střelit na koš zmačkanou papírovou koulí. Potom odejdou na konec zástupu. Vítězí </a:t>
            </a:r>
            <a:r>
              <a:rPr lang="cs-CZ" sz="1600" dirty="0">
                <a:latin typeface="Arial" pitchFamily="34" charset="0"/>
                <a:cs typeface="Arial" pitchFamily="34" charset="0"/>
              </a:rPr>
              <a:t>to družstvo, které má ve </a:t>
            </a:r>
            <a:r>
              <a:rPr lang="cs-CZ" sz="1600" dirty="0" smtClean="0">
                <a:latin typeface="Arial" pitchFamily="34" charset="0"/>
                <a:cs typeface="Arial" pitchFamily="34" charset="0"/>
              </a:rPr>
              <a:t>svém koši více </a:t>
            </a:r>
            <a:r>
              <a:rPr lang="cs-CZ" sz="1600" dirty="0">
                <a:latin typeface="Arial" pitchFamily="34" charset="0"/>
                <a:cs typeface="Arial" pitchFamily="34" charset="0"/>
              </a:rPr>
              <a:t>gólů. </a:t>
            </a:r>
            <a:endParaRPr lang="cs-CZ" sz="1600" dirty="0" smtClean="0">
              <a:latin typeface="Arial" pitchFamily="34" charset="0"/>
              <a:cs typeface="Arial" pitchFamily="34" charset="0"/>
            </a:endParaRPr>
          </a:p>
          <a:p>
            <a:pPr marL="0" indent="0" algn="just">
              <a:buNone/>
            </a:pPr>
            <a:r>
              <a:rPr lang="cs-CZ" sz="1600" dirty="0">
                <a:latin typeface="Arial" pitchFamily="34" charset="0"/>
                <a:cs typeface="Arial" pitchFamily="34" charset="0"/>
              </a:rPr>
              <a:t>	</a:t>
            </a:r>
            <a:r>
              <a:rPr lang="cs-CZ" sz="1600" b="1" dirty="0" smtClean="0">
                <a:latin typeface="Arial" pitchFamily="34" charset="0"/>
                <a:cs typeface="Arial" pitchFamily="34" charset="0"/>
              </a:rPr>
              <a:t>Pomůcky: </a:t>
            </a:r>
            <a:r>
              <a:rPr lang="cs-CZ" sz="1600" dirty="0" smtClean="0">
                <a:latin typeface="Arial" pitchFamily="34" charset="0"/>
                <a:cs typeface="Arial" pitchFamily="34" charset="0"/>
              </a:rPr>
              <a:t>2 stejné koše nebo krabice, dostatek papírů nebo novinových listů na koule.</a:t>
            </a:r>
          </a:p>
          <a:p>
            <a:pPr marL="0" indent="0" algn="just">
              <a:buNone/>
            </a:pPr>
            <a:r>
              <a:rPr lang="cs-CZ" sz="1600" dirty="0">
                <a:latin typeface="Arial" pitchFamily="34" charset="0"/>
                <a:cs typeface="Arial" pitchFamily="34" charset="0"/>
              </a:rPr>
              <a:t>	</a:t>
            </a:r>
            <a:r>
              <a:rPr lang="cs-CZ" sz="1600" dirty="0" smtClean="0">
                <a:solidFill>
                  <a:schemeClr val="accent4">
                    <a:lumMod val="20000"/>
                    <a:lumOff val="80000"/>
                  </a:schemeClr>
                </a:solidFill>
                <a:latin typeface="Arial" pitchFamily="34" charset="0"/>
                <a:cs typeface="Arial" pitchFamily="34" charset="0"/>
              </a:rPr>
              <a:t>Materiál </a:t>
            </a:r>
            <a:r>
              <a:rPr lang="cs-CZ" sz="1600" dirty="0">
                <a:solidFill>
                  <a:schemeClr val="accent4">
                    <a:lumMod val="20000"/>
                    <a:lumOff val="80000"/>
                  </a:schemeClr>
                </a:solidFill>
                <a:latin typeface="Arial" pitchFamily="34" charset="0"/>
                <a:cs typeface="Arial" pitchFamily="34" charset="0"/>
              </a:rPr>
              <a:t>podporuje čtenářskou a informační gramotnost, poskytuje rozšiřující informace a souvislosti, není výčtem učiva, je pouze podkladem pro práci učitele. </a:t>
            </a:r>
          </a:p>
          <a:p>
            <a:pPr marL="0" indent="0" algn="just">
              <a:buNone/>
            </a:pPr>
            <a:r>
              <a:rPr lang="cs-CZ" sz="1600" dirty="0">
                <a:latin typeface="Arial" pitchFamily="34" charset="0"/>
                <a:cs typeface="Arial" pitchFamily="34" charset="0"/>
              </a:rPr>
              <a:t>	</a:t>
            </a:r>
            <a:r>
              <a:rPr lang="cs-CZ" sz="1600" dirty="0" smtClean="0">
                <a:latin typeface="Arial" pitchFamily="34" charset="0"/>
                <a:cs typeface="Arial" pitchFamily="34" charset="0"/>
              </a:rPr>
              <a:t>Materiál </a:t>
            </a:r>
            <a:r>
              <a:rPr lang="cs-CZ" sz="1600" dirty="0">
                <a:latin typeface="Arial" pitchFamily="34" charset="0"/>
                <a:cs typeface="Arial" pitchFamily="34" charset="0"/>
              </a:rPr>
              <a:t>je inovativní tím, že umožňuje použití na interaktivní tabuli. Žáci se mohou do práce aktivně zapojit. </a:t>
            </a:r>
            <a:r>
              <a:rPr lang="cs-CZ" sz="1600" dirty="0" smtClean="0">
                <a:latin typeface="Arial" pitchFamily="34" charset="0"/>
                <a:cs typeface="Arial" pitchFamily="34" charset="0"/>
              </a:rPr>
              <a:t>Vždy se objeví otázka, po kliknutí následuje odpověď, po dalším kliknutí následuje další otázka… Pro </a:t>
            </a:r>
            <a:r>
              <a:rPr lang="cs-CZ" sz="1600" dirty="0">
                <a:latin typeface="Arial" pitchFamily="34" charset="0"/>
                <a:cs typeface="Arial" pitchFamily="34" charset="0"/>
              </a:rPr>
              <a:t>zpestření výuky je materiál obohacen o animované prvky</a:t>
            </a:r>
            <a:r>
              <a:rPr lang="cs-CZ" sz="1600" dirty="0" smtClean="0">
                <a:latin typeface="Arial" pitchFamily="34" charset="0"/>
                <a:cs typeface="Arial" pitchFamily="34" charset="0"/>
              </a:rPr>
              <a:t>. </a:t>
            </a:r>
            <a:endParaRPr lang="cs-CZ" sz="1600" dirty="0">
              <a:latin typeface="Arial" pitchFamily="34" charset="0"/>
              <a:cs typeface="Arial" pitchFamily="34" charset="0"/>
            </a:endParaRPr>
          </a:p>
        </p:txBody>
      </p:sp>
    </p:spTree>
    <p:extLst>
      <p:ext uri="{BB962C8B-B14F-4D97-AF65-F5344CB8AC3E}">
        <p14:creationId xmlns:p14="http://schemas.microsoft.com/office/powerpoint/2010/main" val="267467355"/>
      </p:ext>
    </p:extLst>
  </p:cSld>
  <p:clrMapOvr>
    <a:masterClrMapping/>
  </p:clrMapOvr>
  <p:transition spd="slow">
    <p:push dir="u"/>
    <p:sndAc>
      <p:stSnd>
        <p:snd r:embed="rId2" name="click.wav"/>
      </p:stSnd>
    </p:sndAc>
  </p:transition>
  <p:timing>
    <p:tnLst>
      <p:par>
        <p:cTn id="1" dur="indefinite" restart="never" nodeType="tmRoot"/>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ctrTitle"/>
          </p:nvPr>
        </p:nvSpPr>
        <p:spPr>
          <a:xfrm>
            <a:off x="395536" y="1196752"/>
            <a:ext cx="6840760" cy="1224136"/>
          </a:xfrm>
        </p:spPr>
        <p:txBody>
          <a:bodyPr>
            <a:noAutofit/>
          </a:bodyPr>
          <a:lstStyle/>
          <a:p>
            <a:pPr algn="ctr"/>
            <a:r>
              <a:rPr lang="cs-CZ" sz="7200" b="1" dirty="0" smtClean="0">
                <a:solidFill>
                  <a:schemeClr val="accent6">
                    <a:lumMod val="50000"/>
                  </a:schemeClr>
                </a:solidFill>
              </a:rPr>
              <a:t>Povolání</a:t>
            </a:r>
            <a:endParaRPr lang="cs-CZ" sz="7200" b="1" dirty="0">
              <a:solidFill>
                <a:schemeClr val="accent6">
                  <a:lumMod val="50000"/>
                </a:schemeClr>
              </a:solidFill>
            </a:endParaRPr>
          </a:p>
        </p:txBody>
      </p:sp>
      <p:sp>
        <p:nvSpPr>
          <p:cNvPr id="3" name="Podnadpis 2"/>
          <p:cNvSpPr>
            <a:spLocks noGrp="1"/>
          </p:cNvSpPr>
          <p:nvPr>
            <p:ph type="subTitle" idx="1"/>
          </p:nvPr>
        </p:nvSpPr>
        <p:spPr>
          <a:xfrm>
            <a:off x="1475656" y="2492896"/>
            <a:ext cx="6840760" cy="720080"/>
          </a:xfrm>
        </p:spPr>
        <p:txBody>
          <a:bodyPr>
            <a:normAutofit fontScale="92500" lnSpcReduction="10000"/>
          </a:bodyPr>
          <a:lstStyle/>
          <a:p>
            <a:pPr algn="l"/>
            <a:endParaRPr lang="cs-CZ" sz="4800" b="1" i="0" dirty="0">
              <a:solidFill>
                <a:srgbClr val="002060"/>
              </a:solidFill>
            </a:endParaRPr>
          </a:p>
        </p:txBody>
      </p:sp>
    </p:spTree>
    <p:extLst>
      <p:ext uri="{BB962C8B-B14F-4D97-AF65-F5344CB8AC3E}">
        <p14:creationId xmlns:p14="http://schemas.microsoft.com/office/powerpoint/2010/main" val="4008317595"/>
      </p:ext>
    </p:extLst>
  </p:cSld>
  <p:clrMapOvr>
    <a:masterClrMapping/>
  </p:clrMapOvr>
  <p:transition spd="slow">
    <p:push dir="u"/>
    <p:sndAc>
      <p:stSnd>
        <p:snd r:embed="rId2" name="click.wav"/>
      </p:stSnd>
    </p:sndAc>
  </p:transition>
  <p:timing>
    <p:tnLst>
      <p:par>
        <p:cTn id="1" dur="indefinite" restart="never" nodeType="tmRoot"/>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ctrTitle"/>
          </p:nvPr>
        </p:nvSpPr>
        <p:spPr>
          <a:xfrm>
            <a:off x="971600" y="4077072"/>
            <a:ext cx="8064896" cy="720080"/>
          </a:xfrm>
        </p:spPr>
        <p:txBody>
          <a:bodyPr>
            <a:normAutofit fontScale="90000"/>
          </a:bodyPr>
          <a:lstStyle/>
          <a:p>
            <a:pPr algn="l"/>
            <a:r>
              <a:rPr lang="cs-CZ" sz="4000" b="1" dirty="0">
                <a:solidFill>
                  <a:schemeClr val="accent5">
                    <a:lumMod val="75000"/>
                  </a:schemeClr>
                </a:solidFill>
              </a:rPr>
              <a:t/>
            </a:r>
            <a:br>
              <a:rPr lang="cs-CZ" sz="4000" b="1" dirty="0">
                <a:solidFill>
                  <a:schemeClr val="accent5">
                    <a:lumMod val="75000"/>
                  </a:schemeClr>
                </a:solidFill>
              </a:rPr>
            </a:br>
            <a:r>
              <a:rPr lang="cs-CZ" sz="4400" b="1" dirty="0">
                <a:solidFill>
                  <a:schemeClr val="accent5">
                    <a:lumMod val="75000"/>
                  </a:schemeClr>
                </a:solidFill>
              </a:rPr>
              <a:t>Poznáš různá povolání?</a:t>
            </a:r>
          </a:p>
        </p:txBody>
      </p:sp>
      <p:sp>
        <p:nvSpPr>
          <p:cNvPr id="3" name="Podnadpis 2"/>
          <p:cNvSpPr>
            <a:spLocks noGrp="1"/>
          </p:cNvSpPr>
          <p:nvPr>
            <p:ph type="subTitle" idx="1"/>
          </p:nvPr>
        </p:nvSpPr>
        <p:spPr>
          <a:xfrm>
            <a:off x="827584" y="5013176"/>
            <a:ext cx="8208912" cy="864096"/>
          </a:xfrm>
        </p:spPr>
        <p:txBody>
          <a:bodyPr>
            <a:normAutofit/>
          </a:bodyPr>
          <a:lstStyle/>
          <a:p>
            <a:pPr algn="ctr"/>
            <a:r>
              <a:rPr lang="cs-CZ" sz="4000" b="1" dirty="0">
                <a:solidFill>
                  <a:schemeClr val="accent3">
                    <a:lumMod val="60000"/>
                    <a:lumOff val="40000"/>
                  </a:schemeClr>
                </a:solidFill>
              </a:rPr>
              <a:t>Zahrajeme si hru:</a:t>
            </a:r>
          </a:p>
          <a:p>
            <a:pPr algn="ctr"/>
            <a:endParaRPr lang="cs-CZ" sz="4400" b="1" dirty="0">
              <a:solidFill>
                <a:schemeClr val="accent6">
                  <a:lumMod val="75000"/>
                </a:schemeClr>
              </a:solidFill>
            </a:endParaRPr>
          </a:p>
        </p:txBody>
      </p:sp>
      <p:sp>
        <p:nvSpPr>
          <p:cNvPr id="4" name="Veselý obličej 3"/>
          <p:cNvSpPr/>
          <p:nvPr/>
        </p:nvSpPr>
        <p:spPr>
          <a:xfrm>
            <a:off x="179512" y="404664"/>
            <a:ext cx="1800200" cy="1656184"/>
          </a:xfrm>
          <a:prstGeom prst="smileyFace">
            <a:avLst/>
          </a:prstGeom>
          <a:solidFill>
            <a:srgbClr val="FFFF00"/>
          </a:solidFill>
          <a:ln>
            <a:solidFill>
              <a:srgbClr val="C0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a:p>
        </p:txBody>
      </p:sp>
    </p:spTree>
    <p:extLst>
      <p:ext uri="{BB962C8B-B14F-4D97-AF65-F5344CB8AC3E}">
        <p14:creationId xmlns:p14="http://schemas.microsoft.com/office/powerpoint/2010/main" val="4203470593"/>
      </p:ext>
    </p:extLst>
  </p:cSld>
  <p:clrMapOvr>
    <a:masterClrMapping/>
  </p:clrMapOvr>
  <mc:AlternateContent xmlns:mc="http://schemas.openxmlformats.org/markup-compatibility/2006" xmlns:p14="http://schemas.microsoft.com/office/powerpoint/2010/main">
    <mc:Choice Requires="p14">
      <p:transition spd="slow" p14:dur="3400">
        <p14:reveal/>
        <p:sndAc>
          <p:stSnd>
            <p:snd r:embed="rId2" name="click.wav"/>
          </p:stSnd>
        </p:sndAc>
      </p:transition>
    </mc:Choice>
    <mc:Fallback xmlns="">
      <p:transition spd="slow">
        <p:fade/>
        <p:sndAc>
          <p:stSnd>
            <p:snd r:embed="rId3" name="click.wav"/>
          </p:stSnd>
        </p:sndAc>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9"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 calcmode="lin" valueType="num">
                                      <p:cBhvr additive="base">
                                        <p:cTn id="7" dur="500" fill="hold"/>
                                        <p:tgtEl>
                                          <p:spTgt spid="2"/>
                                        </p:tgtEl>
                                        <p:attrNameLst>
                                          <p:attrName>ppt_x</p:attrName>
                                        </p:attrNameLst>
                                      </p:cBhvr>
                                      <p:tavLst>
                                        <p:tav tm="0">
                                          <p:val>
                                            <p:strVal val="0-#ppt_w/2"/>
                                          </p:val>
                                        </p:tav>
                                        <p:tav tm="100000">
                                          <p:val>
                                            <p:strVal val="#ppt_x"/>
                                          </p:val>
                                        </p:tav>
                                      </p:tavLst>
                                    </p:anim>
                                    <p:anim calcmode="lin" valueType="num">
                                      <p:cBhvr additive="base">
                                        <p:cTn id="8" dur="500" fill="hold"/>
                                        <p:tgtEl>
                                          <p:spTgt spid="2"/>
                                        </p:tgtEl>
                                        <p:attrNameLst>
                                          <p:attrName>ppt_y</p:attrName>
                                        </p:attrNameLst>
                                      </p:cBhvr>
                                      <p:tavLst>
                                        <p:tav tm="0">
                                          <p:val>
                                            <p:strVal val="0-#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9" fill="hold" grpId="0" nodeType="clickEffect">
                                  <p:stCondLst>
                                    <p:cond delay="0"/>
                                  </p:stCondLst>
                                  <p:childTnLst>
                                    <p:set>
                                      <p:cBhvr>
                                        <p:cTn id="12" dur="1" fill="hold">
                                          <p:stCondLst>
                                            <p:cond delay="0"/>
                                          </p:stCondLst>
                                        </p:cTn>
                                        <p:tgtEl>
                                          <p:spTgt spid="3">
                                            <p:txEl>
                                              <p:pRg st="0" end="0"/>
                                            </p:txEl>
                                          </p:spTgt>
                                        </p:tgtEl>
                                        <p:attrNameLst>
                                          <p:attrName>style.visibility</p:attrName>
                                        </p:attrNameLst>
                                      </p:cBhvr>
                                      <p:to>
                                        <p:strVal val="visible"/>
                                      </p:to>
                                    </p:set>
                                    <p:anim calcmode="lin" valueType="num">
                                      <p:cBhvr additive="base">
                                        <p:cTn id="13" dur="500" fill="hold"/>
                                        <p:tgtEl>
                                          <p:spTgt spid="3">
                                            <p:txEl>
                                              <p:pRg st="0" end="0"/>
                                            </p:txEl>
                                          </p:spTgt>
                                        </p:tgtEl>
                                        <p:attrNameLst>
                                          <p:attrName>ppt_x</p:attrName>
                                        </p:attrNameLst>
                                      </p:cBhvr>
                                      <p:tavLst>
                                        <p:tav tm="0">
                                          <p:val>
                                            <p:strVal val="0-#ppt_w/2"/>
                                          </p:val>
                                        </p:tav>
                                        <p:tav tm="100000">
                                          <p:val>
                                            <p:strVal val="#ppt_x"/>
                                          </p:val>
                                        </p:tav>
                                      </p:tavLst>
                                    </p:anim>
                                    <p:anim calcmode="lin" valueType="num">
                                      <p:cBhvr additive="base">
                                        <p:cTn id="14" dur="500" fill="hold"/>
                                        <p:tgtEl>
                                          <p:spTgt spid="3">
                                            <p:txEl>
                                              <p:pRg st="0" end="0"/>
                                            </p:txEl>
                                          </p:spTgt>
                                        </p:tgtEl>
                                        <p:attrNameLst>
                                          <p:attrName>ppt_y</p:attrName>
                                        </p:attrNameLst>
                                      </p:cBhvr>
                                      <p:tavLst>
                                        <p:tav tm="0">
                                          <p:val>
                                            <p:strVal val="0-#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a:xfrm>
            <a:off x="1009442" y="404665"/>
            <a:ext cx="7125113" cy="1008112"/>
          </a:xfrm>
        </p:spPr>
        <p:txBody>
          <a:bodyPr/>
          <a:lstStyle/>
          <a:p>
            <a:r>
              <a:rPr lang="cs-CZ" sz="4800" b="1" dirty="0" smtClean="0">
                <a:solidFill>
                  <a:schemeClr val="accent5">
                    <a:lumMod val="60000"/>
                    <a:lumOff val="40000"/>
                  </a:schemeClr>
                </a:solidFill>
              </a:rPr>
              <a:t>Košíková před tabulí</a:t>
            </a:r>
            <a:endParaRPr lang="cs-CZ" sz="4800" b="1" dirty="0">
              <a:solidFill>
                <a:schemeClr val="accent5">
                  <a:lumMod val="60000"/>
                  <a:lumOff val="40000"/>
                </a:schemeClr>
              </a:solidFill>
            </a:endParaRPr>
          </a:p>
        </p:txBody>
      </p:sp>
      <p:sp>
        <p:nvSpPr>
          <p:cNvPr id="3" name="Zástupný symbol pro obsah 2"/>
          <p:cNvSpPr>
            <a:spLocks noGrp="1"/>
          </p:cNvSpPr>
          <p:nvPr>
            <p:ph idx="1"/>
          </p:nvPr>
        </p:nvSpPr>
        <p:spPr>
          <a:xfrm>
            <a:off x="0" y="1844824"/>
            <a:ext cx="9144000" cy="4013974"/>
          </a:xfrm>
        </p:spPr>
        <p:txBody>
          <a:bodyPr>
            <a:normAutofit/>
          </a:bodyPr>
          <a:lstStyle/>
          <a:p>
            <a:r>
              <a:rPr lang="cs-CZ" dirty="0" smtClean="0"/>
              <a:t>Rozdělte se na dvě družstva a postavte se do zástupů.</a:t>
            </a:r>
          </a:p>
          <a:p>
            <a:r>
              <a:rPr lang="cs-CZ" dirty="0" smtClean="0">
                <a:solidFill>
                  <a:schemeClr val="accent5">
                    <a:lumMod val="60000"/>
                    <a:lumOff val="40000"/>
                  </a:schemeClr>
                </a:solidFill>
              </a:rPr>
              <a:t>Soutěží vždy první v zástupu.</a:t>
            </a:r>
          </a:p>
          <a:p>
            <a:r>
              <a:rPr lang="cs-CZ" dirty="0" smtClean="0"/>
              <a:t>Přečti si otázku a rychle odpověz. Opravit se můžeš pouze jednou.</a:t>
            </a:r>
          </a:p>
          <a:p>
            <a:r>
              <a:rPr lang="cs-CZ" dirty="0" smtClean="0">
                <a:solidFill>
                  <a:schemeClr val="accent5">
                    <a:lumMod val="60000"/>
                    <a:lumOff val="40000"/>
                  </a:schemeClr>
                </a:solidFill>
              </a:rPr>
              <a:t>Kdo z dvojice odpoví dříve správně, hodí papírovou koulí na koš svého družstva.</a:t>
            </a:r>
          </a:p>
          <a:p>
            <a:r>
              <a:rPr lang="cs-CZ" dirty="0" smtClean="0"/>
              <a:t>Vítězí to družstvo, které má v koši více gólů.</a:t>
            </a:r>
          </a:p>
        </p:txBody>
      </p:sp>
    </p:spTree>
    <p:extLst>
      <p:ext uri="{BB962C8B-B14F-4D97-AF65-F5344CB8AC3E}">
        <p14:creationId xmlns:p14="http://schemas.microsoft.com/office/powerpoint/2010/main" val="638797211"/>
      </p:ext>
    </p:extLst>
  </p:cSld>
  <p:clrMapOvr>
    <a:masterClrMapping/>
  </p:clrMapOvr>
  <mc:AlternateContent xmlns:mc="http://schemas.openxmlformats.org/markup-compatibility/2006" xmlns:p14="http://schemas.microsoft.com/office/powerpoint/2010/main">
    <mc:Choice Requires="p14">
      <p:transition spd="slow" p14:dur="800">
        <p:circle/>
        <p:sndAc>
          <p:stSnd>
            <p:snd r:embed="rId2" name="click.wav"/>
          </p:stSnd>
        </p:sndAc>
      </p:transition>
    </mc:Choice>
    <mc:Fallback xmlns="">
      <p:transition spd="slow">
        <p:circle/>
        <p:sndAc>
          <p:stSnd>
            <p:snd r:embed="rId3" name="click.wav"/>
          </p:stSnd>
        </p:sndAc>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42" presetClass="entr" presetSubtype="0" fill="hold" grpId="0" nodeType="after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1000"/>
                                        <p:tgtEl>
                                          <p:spTgt spid="3">
                                            <p:txEl>
                                              <p:pRg st="0" end="0"/>
                                            </p:txEl>
                                          </p:spTgt>
                                        </p:tgtEl>
                                      </p:cBhvr>
                                    </p:animEffect>
                                    <p:anim calcmode="lin" valueType="num">
                                      <p:cBhvr>
                                        <p:cTn id="8" dur="1000" fill="hold"/>
                                        <p:tgtEl>
                                          <p:spTgt spid="3">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3">
                                            <p:txEl>
                                              <p:pRg st="0" end="0"/>
                                            </p:txEl>
                                          </p:spTgt>
                                        </p:tgtEl>
                                        <p:attrNameLst>
                                          <p:attrName>ppt_y</p:attrName>
                                        </p:attrNameLst>
                                      </p:cBhvr>
                                      <p:tavLst>
                                        <p:tav tm="0">
                                          <p:val>
                                            <p:strVal val="#ppt_y+.1"/>
                                          </p:val>
                                        </p:tav>
                                        <p:tav tm="100000">
                                          <p:val>
                                            <p:strVal val="#ppt_y"/>
                                          </p:val>
                                        </p:tav>
                                      </p:tavLst>
                                    </p:anim>
                                  </p:childTnLst>
                                </p:cTn>
                              </p:par>
                            </p:childTnLst>
                          </p:cTn>
                        </p:par>
                        <p:par>
                          <p:cTn id="10" fill="hold">
                            <p:stCondLst>
                              <p:cond delay="1000"/>
                            </p:stCondLst>
                            <p:childTnLst>
                              <p:par>
                                <p:cTn id="11" presetID="42" presetClass="entr" presetSubtype="0" fill="hold" grpId="0" nodeType="afterEffect">
                                  <p:stCondLst>
                                    <p:cond delay="0"/>
                                  </p:stCondLst>
                                  <p:childTnLst>
                                    <p:set>
                                      <p:cBhvr>
                                        <p:cTn id="12" dur="1" fill="hold">
                                          <p:stCondLst>
                                            <p:cond delay="0"/>
                                          </p:stCondLst>
                                        </p:cTn>
                                        <p:tgtEl>
                                          <p:spTgt spid="3">
                                            <p:txEl>
                                              <p:pRg st="1" end="1"/>
                                            </p:txEl>
                                          </p:spTgt>
                                        </p:tgtEl>
                                        <p:attrNameLst>
                                          <p:attrName>style.visibility</p:attrName>
                                        </p:attrNameLst>
                                      </p:cBhvr>
                                      <p:to>
                                        <p:strVal val="visible"/>
                                      </p:to>
                                    </p:set>
                                    <p:animEffect transition="in" filter="fade">
                                      <p:cBhvr>
                                        <p:cTn id="13" dur="1000"/>
                                        <p:tgtEl>
                                          <p:spTgt spid="3">
                                            <p:txEl>
                                              <p:pRg st="1" end="1"/>
                                            </p:txEl>
                                          </p:spTgt>
                                        </p:tgtEl>
                                      </p:cBhvr>
                                    </p:animEffect>
                                    <p:anim calcmode="lin" valueType="num">
                                      <p:cBhvr>
                                        <p:cTn id="14" dur="1000" fill="hold"/>
                                        <p:tgtEl>
                                          <p:spTgt spid="3">
                                            <p:txEl>
                                              <p:pRg st="1" end="1"/>
                                            </p:txEl>
                                          </p:spTgt>
                                        </p:tgtEl>
                                        <p:attrNameLst>
                                          <p:attrName>ppt_x</p:attrName>
                                        </p:attrNameLst>
                                      </p:cBhvr>
                                      <p:tavLst>
                                        <p:tav tm="0">
                                          <p:val>
                                            <p:strVal val="#ppt_x"/>
                                          </p:val>
                                        </p:tav>
                                        <p:tav tm="100000">
                                          <p:val>
                                            <p:strVal val="#ppt_x"/>
                                          </p:val>
                                        </p:tav>
                                      </p:tavLst>
                                    </p:anim>
                                    <p:anim calcmode="lin" valueType="num">
                                      <p:cBhvr>
                                        <p:cTn id="15" dur="1000" fill="hold"/>
                                        <p:tgtEl>
                                          <p:spTgt spid="3">
                                            <p:txEl>
                                              <p:pRg st="1" end="1"/>
                                            </p:txEl>
                                          </p:spTgt>
                                        </p:tgtEl>
                                        <p:attrNameLst>
                                          <p:attrName>ppt_y</p:attrName>
                                        </p:attrNameLst>
                                      </p:cBhvr>
                                      <p:tavLst>
                                        <p:tav tm="0">
                                          <p:val>
                                            <p:strVal val="#ppt_y+.1"/>
                                          </p:val>
                                        </p:tav>
                                        <p:tav tm="100000">
                                          <p:val>
                                            <p:strVal val="#ppt_y"/>
                                          </p:val>
                                        </p:tav>
                                      </p:tavLst>
                                    </p:anim>
                                  </p:childTnLst>
                                </p:cTn>
                              </p:par>
                            </p:childTnLst>
                          </p:cTn>
                        </p:par>
                        <p:par>
                          <p:cTn id="16" fill="hold">
                            <p:stCondLst>
                              <p:cond delay="2000"/>
                            </p:stCondLst>
                            <p:childTnLst>
                              <p:par>
                                <p:cTn id="17" presetID="42" presetClass="entr" presetSubtype="0" fill="hold" grpId="0" nodeType="afterEffect">
                                  <p:stCondLst>
                                    <p:cond delay="0"/>
                                  </p:stCondLst>
                                  <p:childTnLst>
                                    <p:set>
                                      <p:cBhvr>
                                        <p:cTn id="18" dur="1" fill="hold">
                                          <p:stCondLst>
                                            <p:cond delay="0"/>
                                          </p:stCondLst>
                                        </p:cTn>
                                        <p:tgtEl>
                                          <p:spTgt spid="3">
                                            <p:txEl>
                                              <p:pRg st="2" end="2"/>
                                            </p:txEl>
                                          </p:spTgt>
                                        </p:tgtEl>
                                        <p:attrNameLst>
                                          <p:attrName>style.visibility</p:attrName>
                                        </p:attrNameLst>
                                      </p:cBhvr>
                                      <p:to>
                                        <p:strVal val="visible"/>
                                      </p:to>
                                    </p:set>
                                    <p:animEffect transition="in" filter="fade">
                                      <p:cBhvr>
                                        <p:cTn id="19" dur="1000"/>
                                        <p:tgtEl>
                                          <p:spTgt spid="3">
                                            <p:txEl>
                                              <p:pRg st="2" end="2"/>
                                            </p:txEl>
                                          </p:spTgt>
                                        </p:tgtEl>
                                      </p:cBhvr>
                                    </p:animEffect>
                                    <p:anim calcmode="lin" valueType="num">
                                      <p:cBhvr>
                                        <p:cTn id="20" dur="1000" fill="hold"/>
                                        <p:tgtEl>
                                          <p:spTgt spid="3">
                                            <p:txEl>
                                              <p:pRg st="2" end="2"/>
                                            </p:txEl>
                                          </p:spTgt>
                                        </p:tgtEl>
                                        <p:attrNameLst>
                                          <p:attrName>ppt_x</p:attrName>
                                        </p:attrNameLst>
                                      </p:cBhvr>
                                      <p:tavLst>
                                        <p:tav tm="0">
                                          <p:val>
                                            <p:strVal val="#ppt_x"/>
                                          </p:val>
                                        </p:tav>
                                        <p:tav tm="100000">
                                          <p:val>
                                            <p:strVal val="#ppt_x"/>
                                          </p:val>
                                        </p:tav>
                                      </p:tavLst>
                                    </p:anim>
                                    <p:anim calcmode="lin" valueType="num">
                                      <p:cBhvr>
                                        <p:cTn id="21" dur="1000" fill="hold"/>
                                        <p:tgtEl>
                                          <p:spTgt spid="3">
                                            <p:txEl>
                                              <p:pRg st="2" end="2"/>
                                            </p:txEl>
                                          </p:spTgt>
                                        </p:tgtEl>
                                        <p:attrNameLst>
                                          <p:attrName>ppt_y</p:attrName>
                                        </p:attrNameLst>
                                      </p:cBhvr>
                                      <p:tavLst>
                                        <p:tav tm="0">
                                          <p:val>
                                            <p:strVal val="#ppt_y+.1"/>
                                          </p:val>
                                        </p:tav>
                                        <p:tav tm="100000">
                                          <p:val>
                                            <p:strVal val="#ppt_y"/>
                                          </p:val>
                                        </p:tav>
                                      </p:tavLst>
                                    </p:anim>
                                  </p:childTnLst>
                                </p:cTn>
                              </p:par>
                            </p:childTnLst>
                          </p:cTn>
                        </p:par>
                        <p:par>
                          <p:cTn id="22" fill="hold">
                            <p:stCondLst>
                              <p:cond delay="3000"/>
                            </p:stCondLst>
                            <p:childTnLst>
                              <p:par>
                                <p:cTn id="23" presetID="42" presetClass="entr" presetSubtype="0" fill="hold" grpId="0" nodeType="afterEffect">
                                  <p:stCondLst>
                                    <p:cond delay="0"/>
                                  </p:stCondLst>
                                  <p:childTnLst>
                                    <p:set>
                                      <p:cBhvr>
                                        <p:cTn id="24" dur="1" fill="hold">
                                          <p:stCondLst>
                                            <p:cond delay="0"/>
                                          </p:stCondLst>
                                        </p:cTn>
                                        <p:tgtEl>
                                          <p:spTgt spid="3">
                                            <p:txEl>
                                              <p:pRg st="3" end="3"/>
                                            </p:txEl>
                                          </p:spTgt>
                                        </p:tgtEl>
                                        <p:attrNameLst>
                                          <p:attrName>style.visibility</p:attrName>
                                        </p:attrNameLst>
                                      </p:cBhvr>
                                      <p:to>
                                        <p:strVal val="visible"/>
                                      </p:to>
                                    </p:set>
                                    <p:animEffect transition="in" filter="fade">
                                      <p:cBhvr>
                                        <p:cTn id="25" dur="1000"/>
                                        <p:tgtEl>
                                          <p:spTgt spid="3">
                                            <p:txEl>
                                              <p:pRg st="3" end="3"/>
                                            </p:txEl>
                                          </p:spTgt>
                                        </p:tgtEl>
                                      </p:cBhvr>
                                    </p:animEffect>
                                    <p:anim calcmode="lin" valueType="num">
                                      <p:cBhvr>
                                        <p:cTn id="26" dur="1000" fill="hold"/>
                                        <p:tgtEl>
                                          <p:spTgt spid="3">
                                            <p:txEl>
                                              <p:pRg st="3" end="3"/>
                                            </p:txEl>
                                          </p:spTgt>
                                        </p:tgtEl>
                                        <p:attrNameLst>
                                          <p:attrName>ppt_x</p:attrName>
                                        </p:attrNameLst>
                                      </p:cBhvr>
                                      <p:tavLst>
                                        <p:tav tm="0">
                                          <p:val>
                                            <p:strVal val="#ppt_x"/>
                                          </p:val>
                                        </p:tav>
                                        <p:tav tm="100000">
                                          <p:val>
                                            <p:strVal val="#ppt_x"/>
                                          </p:val>
                                        </p:tav>
                                      </p:tavLst>
                                    </p:anim>
                                    <p:anim calcmode="lin" valueType="num">
                                      <p:cBhvr>
                                        <p:cTn id="27" dur="1000" fill="hold"/>
                                        <p:tgtEl>
                                          <p:spTgt spid="3">
                                            <p:txEl>
                                              <p:pRg st="3" end="3"/>
                                            </p:txEl>
                                          </p:spTgt>
                                        </p:tgtEl>
                                        <p:attrNameLst>
                                          <p:attrName>ppt_y</p:attrName>
                                        </p:attrNameLst>
                                      </p:cBhvr>
                                      <p:tavLst>
                                        <p:tav tm="0">
                                          <p:val>
                                            <p:strVal val="#ppt_y+.1"/>
                                          </p:val>
                                        </p:tav>
                                        <p:tav tm="100000">
                                          <p:val>
                                            <p:strVal val="#ppt_y"/>
                                          </p:val>
                                        </p:tav>
                                      </p:tavLst>
                                    </p:anim>
                                  </p:childTnLst>
                                </p:cTn>
                              </p:par>
                            </p:childTnLst>
                          </p:cTn>
                        </p:par>
                        <p:par>
                          <p:cTn id="28" fill="hold">
                            <p:stCondLst>
                              <p:cond delay="4000"/>
                            </p:stCondLst>
                            <p:childTnLst>
                              <p:par>
                                <p:cTn id="29" presetID="42" presetClass="entr" presetSubtype="0" fill="hold" grpId="0" nodeType="afterEffect">
                                  <p:stCondLst>
                                    <p:cond delay="0"/>
                                  </p:stCondLst>
                                  <p:childTnLst>
                                    <p:set>
                                      <p:cBhvr>
                                        <p:cTn id="30" dur="1" fill="hold">
                                          <p:stCondLst>
                                            <p:cond delay="0"/>
                                          </p:stCondLst>
                                        </p:cTn>
                                        <p:tgtEl>
                                          <p:spTgt spid="3">
                                            <p:txEl>
                                              <p:pRg st="4" end="4"/>
                                            </p:txEl>
                                          </p:spTgt>
                                        </p:tgtEl>
                                        <p:attrNameLst>
                                          <p:attrName>style.visibility</p:attrName>
                                        </p:attrNameLst>
                                      </p:cBhvr>
                                      <p:to>
                                        <p:strVal val="visible"/>
                                      </p:to>
                                    </p:set>
                                    <p:animEffect transition="in" filter="fade">
                                      <p:cBhvr>
                                        <p:cTn id="31" dur="1000"/>
                                        <p:tgtEl>
                                          <p:spTgt spid="3">
                                            <p:txEl>
                                              <p:pRg st="4" end="4"/>
                                            </p:txEl>
                                          </p:spTgt>
                                        </p:tgtEl>
                                      </p:cBhvr>
                                    </p:animEffect>
                                    <p:anim calcmode="lin" valueType="num">
                                      <p:cBhvr>
                                        <p:cTn id="32" dur="1000" fill="hold"/>
                                        <p:tgtEl>
                                          <p:spTgt spid="3">
                                            <p:txEl>
                                              <p:pRg st="4" end="4"/>
                                            </p:txEl>
                                          </p:spTgt>
                                        </p:tgtEl>
                                        <p:attrNameLst>
                                          <p:attrName>ppt_x</p:attrName>
                                        </p:attrNameLst>
                                      </p:cBhvr>
                                      <p:tavLst>
                                        <p:tav tm="0">
                                          <p:val>
                                            <p:strVal val="#ppt_x"/>
                                          </p:val>
                                        </p:tav>
                                        <p:tav tm="100000">
                                          <p:val>
                                            <p:strVal val="#ppt_x"/>
                                          </p:val>
                                        </p:tav>
                                      </p:tavLst>
                                    </p:anim>
                                    <p:anim calcmode="lin" valueType="num">
                                      <p:cBhvr>
                                        <p:cTn id="33" dur="1000" fill="hold"/>
                                        <p:tgtEl>
                                          <p:spTgt spid="3">
                                            <p:txEl>
                                              <p:pRg st="4" end="4"/>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a:xfrm>
            <a:off x="467544" y="1628800"/>
            <a:ext cx="8208912" cy="1080120"/>
          </a:xfrm>
        </p:spPr>
        <p:txBody>
          <a:bodyPr>
            <a:noAutofit/>
          </a:bodyPr>
          <a:lstStyle/>
          <a:p>
            <a:pPr algn="ctr"/>
            <a:r>
              <a:rPr lang="cs-CZ" sz="3600" dirty="0" smtClean="0"/>
              <a:t> </a:t>
            </a:r>
            <a:r>
              <a:rPr lang="cs-CZ" sz="3600" dirty="0" smtClean="0">
                <a:solidFill>
                  <a:schemeClr val="accent5">
                    <a:lumMod val="60000"/>
                    <a:lumOff val="40000"/>
                  </a:schemeClr>
                </a:solidFill>
              </a:rPr>
              <a:t>Prodává v obchodě, podává zboží.</a:t>
            </a:r>
            <a:r>
              <a:rPr lang="cs-CZ" sz="3600" dirty="0"/>
              <a:t/>
            </a:r>
            <a:br>
              <a:rPr lang="cs-CZ" sz="3600" dirty="0"/>
            </a:br>
            <a:endParaRPr lang="cs-CZ" sz="3600" dirty="0"/>
          </a:p>
        </p:txBody>
      </p:sp>
      <p:sp>
        <p:nvSpPr>
          <p:cNvPr id="3" name="Zástupný symbol pro obsah 2"/>
          <p:cNvSpPr>
            <a:spLocks noGrp="1"/>
          </p:cNvSpPr>
          <p:nvPr>
            <p:ph idx="1"/>
          </p:nvPr>
        </p:nvSpPr>
        <p:spPr>
          <a:xfrm>
            <a:off x="457200" y="2636913"/>
            <a:ext cx="8229600" cy="2160240"/>
          </a:xfrm>
        </p:spPr>
        <p:txBody>
          <a:bodyPr>
            <a:normAutofit/>
          </a:bodyPr>
          <a:lstStyle/>
          <a:p>
            <a:pPr marL="0" indent="0" algn="ctr">
              <a:buNone/>
            </a:pPr>
            <a:r>
              <a:rPr lang="cs-CZ" sz="3600" dirty="0" smtClean="0">
                <a:solidFill>
                  <a:schemeClr val="accent3">
                    <a:lumMod val="60000"/>
                    <a:lumOff val="40000"/>
                  </a:schemeClr>
                </a:solidFill>
              </a:rPr>
              <a:t>Prodavač, prodavačka.</a:t>
            </a:r>
            <a:endParaRPr lang="cs-CZ" sz="3600" dirty="0">
              <a:solidFill>
                <a:schemeClr val="accent3">
                  <a:lumMod val="60000"/>
                  <a:lumOff val="40000"/>
                </a:schemeClr>
              </a:solidFill>
            </a:endParaRPr>
          </a:p>
        </p:txBody>
      </p:sp>
    </p:spTree>
    <p:extLst>
      <p:ext uri="{BB962C8B-B14F-4D97-AF65-F5344CB8AC3E}">
        <p14:creationId xmlns:p14="http://schemas.microsoft.com/office/powerpoint/2010/main" val="2138960515"/>
      </p:ext>
    </p:extLst>
  </p:cSld>
  <p:clrMapOvr>
    <a:masterClrMapping/>
  </p:clrMapOvr>
  <mc:AlternateContent xmlns:mc="http://schemas.openxmlformats.org/markup-compatibility/2006" xmlns:p14="http://schemas.microsoft.com/office/powerpoint/2010/main">
    <mc:Choice Requires="p14">
      <p:transition spd="slow" p14:dur="800">
        <p:circle/>
        <p:sndAc>
          <p:stSnd>
            <p:snd r:embed="rId2" name="click.wav"/>
          </p:stSnd>
        </p:sndAc>
      </p:transition>
    </mc:Choice>
    <mc:Fallback xmlns="">
      <p:transition spd="slow">
        <p:circle/>
        <p:sndAc>
          <p:stSnd>
            <p:snd r:embed="rId3" name="click.wav"/>
          </p:stSnd>
        </p:sndAc>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53" presetClass="entr" presetSubtype="16"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p:cTn id="7" dur="500" fill="hold"/>
                                        <p:tgtEl>
                                          <p:spTgt spid="3">
                                            <p:txEl>
                                              <p:pRg st="0" end="0"/>
                                            </p:txEl>
                                          </p:spTgt>
                                        </p:tgtEl>
                                        <p:attrNameLst>
                                          <p:attrName>ppt_w</p:attrName>
                                        </p:attrNameLst>
                                      </p:cBhvr>
                                      <p:tavLst>
                                        <p:tav tm="0">
                                          <p:val>
                                            <p:fltVal val="0"/>
                                          </p:val>
                                        </p:tav>
                                        <p:tav tm="100000">
                                          <p:val>
                                            <p:strVal val="#ppt_w"/>
                                          </p:val>
                                        </p:tav>
                                      </p:tavLst>
                                    </p:anim>
                                    <p:anim calcmode="lin" valueType="num">
                                      <p:cBhvr>
                                        <p:cTn id="8" dur="500" fill="hold"/>
                                        <p:tgtEl>
                                          <p:spTgt spid="3">
                                            <p:txEl>
                                              <p:pRg st="0" end="0"/>
                                            </p:txEl>
                                          </p:spTgt>
                                        </p:tgtEl>
                                        <p:attrNameLst>
                                          <p:attrName>ppt_h</p:attrName>
                                        </p:attrNameLst>
                                      </p:cBhvr>
                                      <p:tavLst>
                                        <p:tav tm="0">
                                          <p:val>
                                            <p:fltVal val="0"/>
                                          </p:val>
                                        </p:tav>
                                        <p:tav tm="100000">
                                          <p:val>
                                            <p:strVal val="#ppt_h"/>
                                          </p:val>
                                        </p:tav>
                                      </p:tavLst>
                                    </p:anim>
                                    <p:animEffect transition="in" filter="fade">
                                      <p:cBhvr>
                                        <p:cTn id="9" dur="500"/>
                                        <p:tgtEl>
                                          <p:spTgt spid="3">
                                            <p:txEl>
                                              <p:pRg st="0" end="0"/>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a:xfrm>
            <a:off x="0" y="1412776"/>
            <a:ext cx="9144000" cy="1728192"/>
          </a:xfrm>
        </p:spPr>
        <p:txBody>
          <a:bodyPr>
            <a:noAutofit/>
          </a:bodyPr>
          <a:lstStyle/>
          <a:p>
            <a:pPr algn="ctr"/>
            <a:r>
              <a:rPr lang="cs-CZ" sz="3600" dirty="0" smtClean="0"/>
              <a:t> </a:t>
            </a:r>
            <a:r>
              <a:rPr lang="cs-CZ" sz="3600" dirty="0" smtClean="0">
                <a:solidFill>
                  <a:schemeClr val="accent5">
                    <a:lumMod val="60000"/>
                    <a:lumOff val="40000"/>
                  </a:schemeClr>
                </a:solidFill>
              </a:rPr>
              <a:t>Sedí za pokladnou, platíme u ní za nákup.</a:t>
            </a:r>
            <a:r>
              <a:rPr lang="cs-CZ" sz="3600" dirty="0"/>
              <a:t/>
            </a:r>
            <a:br>
              <a:rPr lang="cs-CZ" sz="3600" dirty="0"/>
            </a:br>
            <a:endParaRPr lang="cs-CZ" sz="3600" dirty="0"/>
          </a:p>
        </p:txBody>
      </p:sp>
      <p:sp>
        <p:nvSpPr>
          <p:cNvPr id="3" name="Zástupný symbol pro obsah 2"/>
          <p:cNvSpPr>
            <a:spLocks noGrp="1"/>
          </p:cNvSpPr>
          <p:nvPr>
            <p:ph idx="1"/>
          </p:nvPr>
        </p:nvSpPr>
        <p:spPr>
          <a:xfrm>
            <a:off x="457200" y="3356991"/>
            <a:ext cx="8229600" cy="1440161"/>
          </a:xfrm>
        </p:spPr>
        <p:txBody>
          <a:bodyPr>
            <a:normAutofit/>
          </a:bodyPr>
          <a:lstStyle/>
          <a:p>
            <a:pPr marL="0" indent="0" algn="ctr">
              <a:buNone/>
            </a:pPr>
            <a:r>
              <a:rPr lang="cs-CZ" sz="3600" dirty="0" smtClean="0">
                <a:solidFill>
                  <a:schemeClr val="accent3">
                    <a:lumMod val="60000"/>
                    <a:lumOff val="40000"/>
                  </a:schemeClr>
                </a:solidFill>
              </a:rPr>
              <a:t>Pokladní.</a:t>
            </a:r>
            <a:endParaRPr lang="cs-CZ" sz="3600" dirty="0">
              <a:solidFill>
                <a:schemeClr val="accent3">
                  <a:lumMod val="60000"/>
                  <a:lumOff val="40000"/>
                </a:schemeClr>
              </a:solidFill>
            </a:endParaRPr>
          </a:p>
        </p:txBody>
      </p:sp>
    </p:spTree>
    <p:extLst>
      <p:ext uri="{BB962C8B-B14F-4D97-AF65-F5344CB8AC3E}">
        <p14:creationId xmlns:p14="http://schemas.microsoft.com/office/powerpoint/2010/main" val="1369738879"/>
      </p:ext>
    </p:extLst>
  </p:cSld>
  <p:clrMapOvr>
    <a:masterClrMapping/>
  </p:clrMapOvr>
  <mc:AlternateContent xmlns:mc="http://schemas.openxmlformats.org/markup-compatibility/2006" xmlns:p14="http://schemas.microsoft.com/office/powerpoint/2010/main">
    <mc:Choice Requires="p14">
      <p:transition spd="slow" p14:dur="800">
        <p:circle/>
        <p:sndAc>
          <p:stSnd>
            <p:snd r:embed="rId2" name="click.wav"/>
          </p:stSnd>
        </p:sndAc>
      </p:transition>
    </mc:Choice>
    <mc:Fallback xmlns="">
      <p:transition spd="slow">
        <p:circle/>
        <p:sndAc>
          <p:stSnd>
            <p:snd r:embed="rId3" name="click.wav"/>
          </p:stSnd>
        </p:sndAc>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2" presetClass="entr" presetSubtype="4"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wipe(down)">
                                      <p:cBhvr>
                                        <p:cTn id="7" dur="500"/>
                                        <p:tgtEl>
                                          <p:spTgt spid="3">
                                            <p:txEl>
                                              <p:pRg st="0" end="0"/>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a:xfrm>
            <a:off x="467544" y="1628800"/>
            <a:ext cx="8208912" cy="1080120"/>
          </a:xfrm>
        </p:spPr>
        <p:txBody>
          <a:bodyPr>
            <a:noAutofit/>
          </a:bodyPr>
          <a:lstStyle/>
          <a:p>
            <a:pPr algn="ctr"/>
            <a:r>
              <a:rPr lang="cs-CZ" sz="3600" dirty="0" smtClean="0"/>
              <a:t> </a:t>
            </a:r>
            <a:r>
              <a:rPr lang="cs-CZ" sz="3600" dirty="0" smtClean="0">
                <a:solidFill>
                  <a:schemeClr val="accent5">
                    <a:lumMod val="60000"/>
                    <a:lumOff val="40000"/>
                  </a:schemeClr>
                </a:solidFill>
              </a:rPr>
              <a:t>Učí ve škole.</a:t>
            </a:r>
            <a:r>
              <a:rPr lang="cs-CZ" sz="3600" dirty="0"/>
              <a:t/>
            </a:r>
            <a:br>
              <a:rPr lang="cs-CZ" sz="3600" dirty="0"/>
            </a:br>
            <a:endParaRPr lang="cs-CZ" sz="3600" dirty="0"/>
          </a:p>
        </p:txBody>
      </p:sp>
      <p:sp>
        <p:nvSpPr>
          <p:cNvPr id="3" name="Zástupný symbol pro obsah 2"/>
          <p:cNvSpPr>
            <a:spLocks noGrp="1"/>
          </p:cNvSpPr>
          <p:nvPr>
            <p:ph idx="1"/>
          </p:nvPr>
        </p:nvSpPr>
        <p:spPr>
          <a:xfrm>
            <a:off x="457200" y="2636913"/>
            <a:ext cx="8229600" cy="2160240"/>
          </a:xfrm>
        </p:spPr>
        <p:txBody>
          <a:bodyPr>
            <a:normAutofit/>
          </a:bodyPr>
          <a:lstStyle/>
          <a:p>
            <a:pPr marL="0" indent="0" algn="ctr">
              <a:buNone/>
            </a:pPr>
            <a:r>
              <a:rPr lang="cs-CZ" sz="3600" dirty="0" smtClean="0">
                <a:solidFill>
                  <a:schemeClr val="accent3">
                    <a:lumMod val="60000"/>
                    <a:lumOff val="40000"/>
                  </a:schemeClr>
                </a:solidFill>
              </a:rPr>
              <a:t>Učitel, učitelka.</a:t>
            </a:r>
            <a:endParaRPr lang="cs-CZ" sz="3600" dirty="0">
              <a:solidFill>
                <a:schemeClr val="accent3">
                  <a:lumMod val="60000"/>
                  <a:lumOff val="40000"/>
                </a:schemeClr>
              </a:solidFill>
            </a:endParaRPr>
          </a:p>
        </p:txBody>
      </p:sp>
    </p:spTree>
    <p:extLst>
      <p:ext uri="{BB962C8B-B14F-4D97-AF65-F5344CB8AC3E}">
        <p14:creationId xmlns:p14="http://schemas.microsoft.com/office/powerpoint/2010/main" val="2078667550"/>
      </p:ext>
    </p:extLst>
  </p:cSld>
  <p:clrMapOvr>
    <a:masterClrMapping/>
  </p:clrMapOvr>
  <mc:AlternateContent xmlns:mc="http://schemas.openxmlformats.org/markup-compatibility/2006" xmlns:p14="http://schemas.microsoft.com/office/powerpoint/2010/main">
    <mc:Choice Requires="p14">
      <p:transition spd="slow" p14:dur="800">
        <p:circle/>
        <p:sndAc>
          <p:stSnd>
            <p:snd r:embed="rId2" name="click.wav"/>
          </p:stSnd>
        </p:sndAc>
      </p:transition>
    </mc:Choice>
    <mc:Fallback xmlns="">
      <p:transition spd="slow">
        <p:circle/>
        <p:sndAc>
          <p:stSnd>
            <p:snd r:embed="rId3" name="click.wav"/>
          </p:stSnd>
        </p:sndAc>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53" presetClass="entr" presetSubtype="16"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p:cTn id="7" dur="500" fill="hold"/>
                                        <p:tgtEl>
                                          <p:spTgt spid="3">
                                            <p:txEl>
                                              <p:pRg st="0" end="0"/>
                                            </p:txEl>
                                          </p:spTgt>
                                        </p:tgtEl>
                                        <p:attrNameLst>
                                          <p:attrName>ppt_w</p:attrName>
                                        </p:attrNameLst>
                                      </p:cBhvr>
                                      <p:tavLst>
                                        <p:tav tm="0">
                                          <p:val>
                                            <p:fltVal val="0"/>
                                          </p:val>
                                        </p:tav>
                                        <p:tav tm="100000">
                                          <p:val>
                                            <p:strVal val="#ppt_w"/>
                                          </p:val>
                                        </p:tav>
                                      </p:tavLst>
                                    </p:anim>
                                    <p:anim calcmode="lin" valueType="num">
                                      <p:cBhvr>
                                        <p:cTn id="8" dur="500" fill="hold"/>
                                        <p:tgtEl>
                                          <p:spTgt spid="3">
                                            <p:txEl>
                                              <p:pRg st="0" end="0"/>
                                            </p:txEl>
                                          </p:spTgt>
                                        </p:tgtEl>
                                        <p:attrNameLst>
                                          <p:attrName>ppt_h</p:attrName>
                                        </p:attrNameLst>
                                      </p:cBhvr>
                                      <p:tavLst>
                                        <p:tav tm="0">
                                          <p:val>
                                            <p:fltVal val="0"/>
                                          </p:val>
                                        </p:tav>
                                        <p:tav tm="100000">
                                          <p:val>
                                            <p:strVal val="#ppt_h"/>
                                          </p:val>
                                        </p:tav>
                                      </p:tavLst>
                                    </p:anim>
                                    <p:animEffect transition="in" filter="fade">
                                      <p:cBhvr>
                                        <p:cTn id="9" dur="500"/>
                                        <p:tgtEl>
                                          <p:spTgt spid="3">
                                            <p:txEl>
                                              <p:pRg st="0" end="0"/>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a:xfrm>
            <a:off x="467544" y="1628800"/>
            <a:ext cx="8208912" cy="1080120"/>
          </a:xfrm>
        </p:spPr>
        <p:txBody>
          <a:bodyPr>
            <a:noAutofit/>
          </a:bodyPr>
          <a:lstStyle/>
          <a:p>
            <a:pPr algn="ctr"/>
            <a:r>
              <a:rPr lang="cs-CZ" sz="3600" dirty="0" smtClean="0">
                <a:solidFill>
                  <a:schemeClr val="accent5">
                    <a:lumMod val="60000"/>
                    <a:lumOff val="40000"/>
                  </a:schemeClr>
                </a:solidFill>
              </a:rPr>
              <a:t>Umývá podlahy, uklízí.</a:t>
            </a:r>
            <a:r>
              <a:rPr lang="cs-CZ" sz="3600" dirty="0"/>
              <a:t/>
            </a:r>
            <a:br>
              <a:rPr lang="cs-CZ" sz="3600" dirty="0"/>
            </a:br>
            <a:endParaRPr lang="cs-CZ" sz="3600" dirty="0"/>
          </a:p>
        </p:txBody>
      </p:sp>
      <p:sp>
        <p:nvSpPr>
          <p:cNvPr id="3" name="Zástupný symbol pro obsah 2"/>
          <p:cNvSpPr>
            <a:spLocks noGrp="1"/>
          </p:cNvSpPr>
          <p:nvPr>
            <p:ph idx="1"/>
          </p:nvPr>
        </p:nvSpPr>
        <p:spPr>
          <a:xfrm>
            <a:off x="457200" y="2636913"/>
            <a:ext cx="8229600" cy="2160240"/>
          </a:xfrm>
        </p:spPr>
        <p:txBody>
          <a:bodyPr>
            <a:normAutofit/>
          </a:bodyPr>
          <a:lstStyle/>
          <a:p>
            <a:pPr marL="0" indent="0" algn="ctr">
              <a:buNone/>
            </a:pPr>
            <a:r>
              <a:rPr lang="cs-CZ" sz="3600" dirty="0" smtClean="0">
                <a:solidFill>
                  <a:schemeClr val="accent3">
                    <a:lumMod val="60000"/>
                    <a:lumOff val="40000"/>
                  </a:schemeClr>
                </a:solidFill>
              </a:rPr>
              <a:t>Uklízečka, uklízeč.</a:t>
            </a:r>
            <a:endParaRPr lang="cs-CZ" sz="3600" dirty="0">
              <a:solidFill>
                <a:schemeClr val="accent3">
                  <a:lumMod val="60000"/>
                  <a:lumOff val="40000"/>
                </a:schemeClr>
              </a:solidFill>
            </a:endParaRPr>
          </a:p>
        </p:txBody>
      </p:sp>
    </p:spTree>
    <p:extLst>
      <p:ext uri="{BB962C8B-B14F-4D97-AF65-F5344CB8AC3E}">
        <p14:creationId xmlns:p14="http://schemas.microsoft.com/office/powerpoint/2010/main" val="121653114"/>
      </p:ext>
    </p:extLst>
  </p:cSld>
  <p:clrMapOvr>
    <a:masterClrMapping/>
  </p:clrMapOvr>
  <mc:AlternateContent xmlns:mc="http://schemas.openxmlformats.org/markup-compatibility/2006" xmlns:p14="http://schemas.microsoft.com/office/powerpoint/2010/main">
    <mc:Choice Requires="p14">
      <p:transition spd="slow" p14:dur="800">
        <p:circle/>
        <p:sndAc>
          <p:stSnd>
            <p:snd r:embed="rId2" name="click.wav"/>
          </p:stSnd>
        </p:sndAc>
      </p:transition>
    </mc:Choice>
    <mc:Fallback xmlns="">
      <p:transition spd="slow">
        <p:circle/>
        <p:sndAc>
          <p:stSnd>
            <p:snd r:embed="rId3" name="click.wav"/>
          </p:stSnd>
        </p:sndAc>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53" presetClass="entr" presetSubtype="16"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p:cTn id="7" dur="500" fill="hold"/>
                                        <p:tgtEl>
                                          <p:spTgt spid="3">
                                            <p:txEl>
                                              <p:pRg st="0" end="0"/>
                                            </p:txEl>
                                          </p:spTgt>
                                        </p:tgtEl>
                                        <p:attrNameLst>
                                          <p:attrName>ppt_w</p:attrName>
                                        </p:attrNameLst>
                                      </p:cBhvr>
                                      <p:tavLst>
                                        <p:tav tm="0">
                                          <p:val>
                                            <p:fltVal val="0"/>
                                          </p:val>
                                        </p:tav>
                                        <p:tav tm="100000">
                                          <p:val>
                                            <p:strVal val="#ppt_w"/>
                                          </p:val>
                                        </p:tav>
                                      </p:tavLst>
                                    </p:anim>
                                    <p:anim calcmode="lin" valueType="num">
                                      <p:cBhvr>
                                        <p:cTn id="8" dur="500" fill="hold"/>
                                        <p:tgtEl>
                                          <p:spTgt spid="3">
                                            <p:txEl>
                                              <p:pRg st="0" end="0"/>
                                            </p:txEl>
                                          </p:spTgt>
                                        </p:tgtEl>
                                        <p:attrNameLst>
                                          <p:attrName>ppt_h</p:attrName>
                                        </p:attrNameLst>
                                      </p:cBhvr>
                                      <p:tavLst>
                                        <p:tav tm="0">
                                          <p:val>
                                            <p:fltVal val="0"/>
                                          </p:val>
                                        </p:tav>
                                        <p:tav tm="100000">
                                          <p:val>
                                            <p:strVal val="#ppt_h"/>
                                          </p:val>
                                        </p:tav>
                                      </p:tavLst>
                                    </p:anim>
                                    <p:animEffect transition="in" filter="fade">
                                      <p:cBhvr>
                                        <p:cTn id="9" dur="500"/>
                                        <p:tgtEl>
                                          <p:spTgt spid="3">
                                            <p:txEl>
                                              <p:pRg st="0" end="0"/>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a:xfrm>
            <a:off x="467544" y="1628800"/>
            <a:ext cx="8208912" cy="1080120"/>
          </a:xfrm>
        </p:spPr>
        <p:txBody>
          <a:bodyPr>
            <a:noAutofit/>
          </a:bodyPr>
          <a:lstStyle/>
          <a:p>
            <a:pPr algn="ctr"/>
            <a:r>
              <a:rPr lang="cs-CZ" sz="3600" dirty="0" smtClean="0">
                <a:solidFill>
                  <a:schemeClr val="accent5">
                    <a:lumMod val="60000"/>
                    <a:lumOff val="40000"/>
                  </a:schemeClr>
                </a:solidFill>
              </a:rPr>
              <a:t>Vaří jídlo.</a:t>
            </a:r>
            <a:r>
              <a:rPr lang="cs-CZ" sz="3600" dirty="0"/>
              <a:t/>
            </a:r>
            <a:br>
              <a:rPr lang="cs-CZ" sz="3600" dirty="0"/>
            </a:br>
            <a:endParaRPr lang="cs-CZ" sz="3600" dirty="0"/>
          </a:p>
        </p:txBody>
      </p:sp>
      <p:sp>
        <p:nvSpPr>
          <p:cNvPr id="3" name="Zástupný symbol pro obsah 2"/>
          <p:cNvSpPr>
            <a:spLocks noGrp="1"/>
          </p:cNvSpPr>
          <p:nvPr>
            <p:ph idx="1"/>
          </p:nvPr>
        </p:nvSpPr>
        <p:spPr>
          <a:xfrm>
            <a:off x="457200" y="2636913"/>
            <a:ext cx="8229600" cy="2160240"/>
          </a:xfrm>
        </p:spPr>
        <p:txBody>
          <a:bodyPr>
            <a:normAutofit/>
          </a:bodyPr>
          <a:lstStyle/>
          <a:p>
            <a:pPr marL="0" indent="0" algn="ctr">
              <a:buNone/>
            </a:pPr>
            <a:r>
              <a:rPr lang="cs-CZ" sz="3600" dirty="0" smtClean="0">
                <a:solidFill>
                  <a:schemeClr val="accent3">
                    <a:lumMod val="60000"/>
                    <a:lumOff val="40000"/>
                  </a:schemeClr>
                </a:solidFill>
              </a:rPr>
              <a:t>Kuchař, kuchařka.</a:t>
            </a:r>
            <a:endParaRPr lang="cs-CZ" sz="3600" dirty="0">
              <a:solidFill>
                <a:schemeClr val="accent3">
                  <a:lumMod val="60000"/>
                  <a:lumOff val="40000"/>
                </a:schemeClr>
              </a:solidFill>
            </a:endParaRPr>
          </a:p>
        </p:txBody>
      </p:sp>
    </p:spTree>
    <p:extLst>
      <p:ext uri="{BB962C8B-B14F-4D97-AF65-F5344CB8AC3E}">
        <p14:creationId xmlns:p14="http://schemas.microsoft.com/office/powerpoint/2010/main" val="2526700779"/>
      </p:ext>
    </p:extLst>
  </p:cSld>
  <p:clrMapOvr>
    <a:masterClrMapping/>
  </p:clrMapOvr>
  <mc:AlternateContent xmlns:mc="http://schemas.openxmlformats.org/markup-compatibility/2006" xmlns:p14="http://schemas.microsoft.com/office/powerpoint/2010/main">
    <mc:Choice Requires="p14">
      <p:transition spd="slow" p14:dur="800">
        <p:circle/>
        <p:sndAc>
          <p:stSnd>
            <p:snd r:embed="rId2" name="click.wav"/>
          </p:stSnd>
        </p:sndAc>
      </p:transition>
    </mc:Choice>
    <mc:Fallback xmlns="">
      <p:transition spd="slow">
        <p:circle/>
        <p:sndAc>
          <p:stSnd>
            <p:snd r:embed="rId3" name="click.wav"/>
          </p:stSnd>
        </p:sndAc>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53" presetClass="entr" presetSubtype="16"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p:cTn id="7" dur="500" fill="hold"/>
                                        <p:tgtEl>
                                          <p:spTgt spid="3">
                                            <p:txEl>
                                              <p:pRg st="0" end="0"/>
                                            </p:txEl>
                                          </p:spTgt>
                                        </p:tgtEl>
                                        <p:attrNameLst>
                                          <p:attrName>ppt_w</p:attrName>
                                        </p:attrNameLst>
                                      </p:cBhvr>
                                      <p:tavLst>
                                        <p:tav tm="0">
                                          <p:val>
                                            <p:fltVal val="0"/>
                                          </p:val>
                                        </p:tav>
                                        <p:tav tm="100000">
                                          <p:val>
                                            <p:strVal val="#ppt_w"/>
                                          </p:val>
                                        </p:tav>
                                      </p:tavLst>
                                    </p:anim>
                                    <p:anim calcmode="lin" valueType="num">
                                      <p:cBhvr>
                                        <p:cTn id="8" dur="500" fill="hold"/>
                                        <p:tgtEl>
                                          <p:spTgt spid="3">
                                            <p:txEl>
                                              <p:pRg st="0" end="0"/>
                                            </p:txEl>
                                          </p:spTgt>
                                        </p:tgtEl>
                                        <p:attrNameLst>
                                          <p:attrName>ppt_h</p:attrName>
                                        </p:attrNameLst>
                                      </p:cBhvr>
                                      <p:tavLst>
                                        <p:tav tm="0">
                                          <p:val>
                                            <p:fltVal val="0"/>
                                          </p:val>
                                        </p:tav>
                                        <p:tav tm="100000">
                                          <p:val>
                                            <p:strVal val="#ppt_h"/>
                                          </p:val>
                                        </p:tav>
                                      </p:tavLst>
                                    </p:anim>
                                    <p:animEffect transition="in" filter="fade">
                                      <p:cBhvr>
                                        <p:cTn id="9" dur="500"/>
                                        <p:tgtEl>
                                          <p:spTgt spid="3">
                                            <p:txEl>
                                              <p:pRg st="0" end="0"/>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a:xfrm>
            <a:off x="467544" y="1628800"/>
            <a:ext cx="8208912" cy="1080120"/>
          </a:xfrm>
        </p:spPr>
        <p:txBody>
          <a:bodyPr>
            <a:noAutofit/>
          </a:bodyPr>
          <a:lstStyle/>
          <a:p>
            <a:pPr algn="ctr"/>
            <a:r>
              <a:rPr lang="cs-CZ" sz="3600" dirty="0" smtClean="0">
                <a:solidFill>
                  <a:schemeClr val="accent5">
                    <a:lumMod val="60000"/>
                    <a:lumOff val="40000"/>
                  </a:schemeClr>
                </a:solidFill>
              </a:rPr>
              <a:t>Peče pečivo.</a:t>
            </a:r>
            <a:r>
              <a:rPr lang="cs-CZ" sz="3600" dirty="0"/>
              <a:t/>
            </a:r>
            <a:br>
              <a:rPr lang="cs-CZ" sz="3600" dirty="0"/>
            </a:br>
            <a:endParaRPr lang="cs-CZ" sz="3600" dirty="0"/>
          </a:p>
        </p:txBody>
      </p:sp>
      <p:sp>
        <p:nvSpPr>
          <p:cNvPr id="3" name="Zástupný symbol pro obsah 2"/>
          <p:cNvSpPr>
            <a:spLocks noGrp="1"/>
          </p:cNvSpPr>
          <p:nvPr>
            <p:ph idx="1"/>
          </p:nvPr>
        </p:nvSpPr>
        <p:spPr>
          <a:xfrm>
            <a:off x="457200" y="2636913"/>
            <a:ext cx="8229600" cy="2160240"/>
          </a:xfrm>
        </p:spPr>
        <p:txBody>
          <a:bodyPr>
            <a:normAutofit/>
          </a:bodyPr>
          <a:lstStyle/>
          <a:p>
            <a:pPr marL="0" indent="0" algn="ctr">
              <a:buNone/>
            </a:pPr>
            <a:r>
              <a:rPr lang="cs-CZ" sz="3600" dirty="0" smtClean="0">
                <a:solidFill>
                  <a:schemeClr val="accent3">
                    <a:lumMod val="60000"/>
                    <a:lumOff val="40000"/>
                  </a:schemeClr>
                </a:solidFill>
              </a:rPr>
              <a:t>Pekař</a:t>
            </a:r>
            <a:r>
              <a:rPr lang="cs-CZ" sz="3600" smtClean="0">
                <a:solidFill>
                  <a:schemeClr val="accent3">
                    <a:lumMod val="60000"/>
                    <a:lumOff val="40000"/>
                  </a:schemeClr>
                </a:solidFill>
              </a:rPr>
              <a:t>, pekařka</a:t>
            </a:r>
            <a:r>
              <a:rPr lang="cs-CZ" sz="3600" dirty="0" smtClean="0">
                <a:solidFill>
                  <a:schemeClr val="accent3">
                    <a:lumMod val="60000"/>
                    <a:lumOff val="40000"/>
                  </a:schemeClr>
                </a:solidFill>
              </a:rPr>
              <a:t>.</a:t>
            </a:r>
            <a:endParaRPr lang="cs-CZ" sz="3600" dirty="0">
              <a:solidFill>
                <a:schemeClr val="accent3">
                  <a:lumMod val="60000"/>
                  <a:lumOff val="40000"/>
                </a:schemeClr>
              </a:solidFill>
            </a:endParaRPr>
          </a:p>
        </p:txBody>
      </p:sp>
    </p:spTree>
    <p:extLst>
      <p:ext uri="{BB962C8B-B14F-4D97-AF65-F5344CB8AC3E}">
        <p14:creationId xmlns:p14="http://schemas.microsoft.com/office/powerpoint/2010/main" val="2282421683"/>
      </p:ext>
    </p:extLst>
  </p:cSld>
  <p:clrMapOvr>
    <a:masterClrMapping/>
  </p:clrMapOvr>
  <mc:AlternateContent xmlns:mc="http://schemas.openxmlformats.org/markup-compatibility/2006" xmlns:p14="http://schemas.microsoft.com/office/powerpoint/2010/main">
    <mc:Choice Requires="p14">
      <p:transition spd="slow" p14:dur="800">
        <p:circle/>
        <p:sndAc>
          <p:stSnd>
            <p:snd r:embed="rId2" name="click.wav"/>
          </p:stSnd>
        </p:sndAc>
      </p:transition>
    </mc:Choice>
    <mc:Fallback xmlns="">
      <p:transition spd="slow">
        <p:circle/>
        <p:sndAc>
          <p:stSnd>
            <p:snd r:embed="rId3" name="click.wav"/>
          </p:stSnd>
        </p:sndAc>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53" presetClass="entr" presetSubtype="16"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p:cTn id="7" dur="500" fill="hold"/>
                                        <p:tgtEl>
                                          <p:spTgt spid="3">
                                            <p:txEl>
                                              <p:pRg st="0" end="0"/>
                                            </p:txEl>
                                          </p:spTgt>
                                        </p:tgtEl>
                                        <p:attrNameLst>
                                          <p:attrName>ppt_w</p:attrName>
                                        </p:attrNameLst>
                                      </p:cBhvr>
                                      <p:tavLst>
                                        <p:tav tm="0">
                                          <p:val>
                                            <p:fltVal val="0"/>
                                          </p:val>
                                        </p:tav>
                                        <p:tav tm="100000">
                                          <p:val>
                                            <p:strVal val="#ppt_w"/>
                                          </p:val>
                                        </p:tav>
                                      </p:tavLst>
                                    </p:anim>
                                    <p:anim calcmode="lin" valueType="num">
                                      <p:cBhvr>
                                        <p:cTn id="8" dur="500" fill="hold"/>
                                        <p:tgtEl>
                                          <p:spTgt spid="3">
                                            <p:txEl>
                                              <p:pRg st="0" end="0"/>
                                            </p:txEl>
                                          </p:spTgt>
                                        </p:tgtEl>
                                        <p:attrNameLst>
                                          <p:attrName>ppt_h</p:attrName>
                                        </p:attrNameLst>
                                      </p:cBhvr>
                                      <p:tavLst>
                                        <p:tav tm="0">
                                          <p:val>
                                            <p:fltVal val="0"/>
                                          </p:val>
                                        </p:tav>
                                        <p:tav tm="100000">
                                          <p:val>
                                            <p:strVal val="#ppt_h"/>
                                          </p:val>
                                        </p:tav>
                                      </p:tavLst>
                                    </p:anim>
                                    <p:animEffect transition="in" filter="fade">
                                      <p:cBhvr>
                                        <p:cTn id="9" dur="500"/>
                                        <p:tgtEl>
                                          <p:spTgt spid="3">
                                            <p:txEl>
                                              <p:pRg st="0" end="0"/>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a:xfrm>
            <a:off x="467544" y="1628800"/>
            <a:ext cx="8208912" cy="1080120"/>
          </a:xfrm>
        </p:spPr>
        <p:txBody>
          <a:bodyPr>
            <a:noAutofit/>
          </a:bodyPr>
          <a:lstStyle/>
          <a:p>
            <a:pPr algn="ctr"/>
            <a:r>
              <a:rPr lang="cs-CZ" sz="3600" dirty="0" smtClean="0">
                <a:solidFill>
                  <a:schemeClr val="accent4">
                    <a:lumMod val="60000"/>
                    <a:lumOff val="40000"/>
                  </a:schemeClr>
                </a:solidFill>
              </a:rPr>
              <a:t>Řídí továrnu, firmu, školu.</a:t>
            </a:r>
            <a:r>
              <a:rPr lang="cs-CZ" sz="3600" dirty="0"/>
              <a:t/>
            </a:r>
            <a:br>
              <a:rPr lang="cs-CZ" sz="3600" dirty="0"/>
            </a:br>
            <a:endParaRPr lang="cs-CZ" sz="3600" dirty="0"/>
          </a:p>
        </p:txBody>
      </p:sp>
      <p:sp>
        <p:nvSpPr>
          <p:cNvPr id="3" name="Zástupný symbol pro obsah 2"/>
          <p:cNvSpPr>
            <a:spLocks noGrp="1"/>
          </p:cNvSpPr>
          <p:nvPr>
            <p:ph idx="1"/>
          </p:nvPr>
        </p:nvSpPr>
        <p:spPr>
          <a:xfrm>
            <a:off x="457200" y="2636913"/>
            <a:ext cx="8229600" cy="2160240"/>
          </a:xfrm>
        </p:spPr>
        <p:txBody>
          <a:bodyPr>
            <a:normAutofit/>
          </a:bodyPr>
          <a:lstStyle/>
          <a:p>
            <a:pPr marL="0" indent="0" algn="ctr">
              <a:buNone/>
            </a:pPr>
            <a:r>
              <a:rPr lang="cs-CZ" sz="3600" dirty="0" smtClean="0">
                <a:solidFill>
                  <a:schemeClr val="accent3">
                    <a:lumMod val="60000"/>
                    <a:lumOff val="40000"/>
                  </a:schemeClr>
                </a:solidFill>
              </a:rPr>
              <a:t>Ředitel, ředitelka.</a:t>
            </a:r>
            <a:endParaRPr lang="cs-CZ" sz="3600" dirty="0">
              <a:solidFill>
                <a:schemeClr val="accent3">
                  <a:lumMod val="60000"/>
                  <a:lumOff val="40000"/>
                </a:schemeClr>
              </a:solidFill>
            </a:endParaRPr>
          </a:p>
        </p:txBody>
      </p:sp>
    </p:spTree>
    <p:extLst>
      <p:ext uri="{BB962C8B-B14F-4D97-AF65-F5344CB8AC3E}">
        <p14:creationId xmlns:p14="http://schemas.microsoft.com/office/powerpoint/2010/main" val="4258293014"/>
      </p:ext>
    </p:extLst>
  </p:cSld>
  <p:clrMapOvr>
    <a:masterClrMapping/>
  </p:clrMapOvr>
  <mc:AlternateContent xmlns:mc="http://schemas.openxmlformats.org/markup-compatibility/2006" xmlns:p14="http://schemas.microsoft.com/office/powerpoint/2010/main">
    <mc:Choice Requires="p14">
      <p:transition spd="slow" p14:dur="800">
        <p:circle/>
        <p:sndAc>
          <p:stSnd>
            <p:snd r:embed="rId2" name="click.wav"/>
          </p:stSnd>
        </p:sndAc>
      </p:transition>
    </mc:Choice>
    <mc:Fallback xmlns="">
      <p:transition spd="slow">
        <p:circle/>
        <p:sndAc>
          <p:stSnd>
            <p:snd r:embed="rId3" name="click.wav"/>
          </p:stSnd>
        </p:sndAc>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53" presetClass="entr" presetSubtype="16"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p:cTn id="7" dur="500" fill="hold"/>
                                        <p:tgtEl>
                                          <p:spTgt spid="3">
                                            <p:txEl>
                                              <p:pRg st="0" end="0"/>
                                            </p:txEl>
                                          </p:spTgt>
                                        </p:tgtEl>
                                        <p:attrNameLst>
                                          <p:attrName>ppt_w</p:attrName>
                                        </p:attrNameLst>
                                      </p:cBhvr>
                                      <p:tavLst>
                                        <p:tav tm="0">
                                          <p:val>
                                            <p:fltVal val="0"/>
                                          </p:val>
                                        </p:tav>
                                        <p:tav tm="100000">
                                          <p:val>
                                            <p:strVal val="#ppt_w"/>
                                          </p:val>
                                        </p:tav>
                                      </p:tavLst>
                                    </p:anim>
                                    <p:anim calcmode="lin" valueType="num">
                                      <p:cBhvr>
                                        <p:cTn id="8" dur="500" fill="hold"/>
                                        <p:tgtEl>
                                          <p:spTgt spid="3">
                                            <p:txEl>
                                              <p:pRg st="0" end="0"/>
                                            </p:txEl>
                                          </p:spTgt>
                                        </p:tgtEl>
                                        <p:attrNameLst>
                                          <p:attrName>ppt_h</p:attrName>
                                        </p:attrNameLst>
                                      </p:cBhvr>
                                      <p:tavLst>
                                        <p:tav tm="0">
                                          <p:val>
                                            <p:fltVal val="0"/>
                                          </p:val>
                                        </p:tav>
                                        <p:tav tm="100000">
                                          <p:val>
                                            <p:strVal val="#ppt_h"/>
                                          </p:val>
                                        </p:tav>
                                      </p:tavLst>
                                    </p:anim>
                                    <p:animEffect transition="in" filter="fade">
                                      <p:cBhvr>
                                        <p:cTn id="9" dur="500"/>
                                        <p:tgtEl>
                                          <p:spTgt spid="3">
                                            <p:txEl>
                                              <p:pRg st="0" end="0"/>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a:xfrm>
            <a:off x="467544" y="1628800"/>
            <a:ext cx="8208912" cy="1080120"/>
          </a:xfrm>
        </p:spPr>
        <p:txBody>
          <a:bodyPr>
            <a:noAutofit/>
          </a:bodyPr>
          <a:lstStyle/>
          <a:p>
            <a:pPr algn="ctr"/>
            <a:r>
              <a:rPr lang="cs-CZ" sz="3600" dirty="0" smtClean="0">
                <a:solidFill>
                  <a:schemeClr val="accent4">
                    <a:lumMod val="60000"/>
                    <a:lumOff val="40000"/>
                  </a:schemeClr>
                </a:solidFill>
              </a:rPr>
              <a:t>Píše knihy.</a:t>
            </a:r>
            <a:r>
              <a:rPr lang="cs-CZ" sz="3600" dirty="0"/>
              <a:t/>
            </a:r>
            <a:br>
              <a:rPr lang="cs-CZ" sz="3600" dirty="0"/>
            </a:br>
            <a:endParaRPr lang="cs-CZ" sz="3600" dirty="0"/>
          </a:p>
        </p:txBody>
      </p:sp>
      <p:sp>
        <p:nvSpPr>
          <p:cNvPr id="3" name="Zástupný symbol pro obsah 2"/>
          <p:cNvSpPr>
            <a:spLocks noGrp="1"/>
          </p:cNvSpPr>
          <p:nvPr>
            <p:ph idx="1"/>
          </p:nvPr>
        </p:nvSpPr>
        <p:spPr>
          <a:xfrm>
            <a:off x="457200" y="2636913"/>
            <a:ext cx="8229600" cy="2160240"/>
          </a:xfrm>
        </p:spPr>
        <p:txBody>
          <a:bodyPr>
            <a:normAutofit/>
          </a:bodyPr>
          <a:lstStyle/>
          <a:p>
            <a:pPr marL="0" indent="0" algn="ctr">
              <a:buNone/>
            </a:pPr>
            <a:r>
              <a:rPr lang="cs-CZ" sz="3600" dirty="0" smtClean="0">
                <a:solidFill>
                  <a:schemeClr val="accent3">
                    <a:lumMod val="60000"/>
                    <a:lumOff val="40000"/>
                  </a:schemeClr>
                </a:solidFill>
              </a:rPr>
              <a:t>Spisovatel, spisovatelka.</a:t>
            </a:r>
            <a:endParaRPr lang="cs-CZ" sz="3600" dirty="0">
              <a:solidFill>
                <a:schemeClr val="accent3">
                  <a:lumMod val="60000"/>
                  <a:lumOff val="40000"/>
                </a:schemeClr>
              </a:solidFill>
            </a:endParaRPr>
          </a:p>
        </p:txBody>
      </p:sp>
    </p:spTree>
    <p:extLst>
      <p:ext uri="{BB962C8B-B14F-4D97-AF65-F5344CB8AC3E}">
        <p14:creationId xmlns:p14="http://schemas.microsoft.com/office/powerpoint/2010/main" val="3623225345"/>
      </p:ext>
    </p:extLst>
  </p:cSld>
  <p:clrMapOvr>
    <a:masterClrMapping/>
  </p:clrMapOvr>
  <mc:AlternateContent xmlns:mc="http://schemas.openxmlformats.org/markup-compatibility/2006" xmlns:p14="http://schemas.microsoft.com/office/powerpoint/2010/main">
    <mc:Choice Requires="p14">
      <p:transition spd="slow" p14:dur="800">
        <p:circle/>
        <p:sndAc>
          <p:stSnd>
            <p:snd r:embed="rId2" name="click.wav"/>
          </p:stSnd>
        </p:sndAc>
      </p:transition>
    </mc:Choice>
    <mc:Fallback xmlns="">
      <p:transition spd="slow">
        <p:circle/>
        <p:sndAc>
          <p:stSnd>
            <p:snd r:embed="rId3" name="click.wav"/>
          </p:stSnd>
        </p:sndAc>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53" presetClass="entr" presetSubtype="16"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p:cTn id="7" dur="500" fill="hold"/>
                                        <p:tgtEl>
                                          <p:spTgt spid="3">
                                            <p:txEl>
                                              <p:pRg st="0" end="0"/>
                                            </p:txEl>
                                          </p:spTgt>
                                        </p:tgtEl>
                                        <p:attrNameLst>
                                          <p:attrName>ppt_w</p:attrName>
                                        </p:attrNameLst>
                                      </p:cBhvr>
                                      <p:tavLst>
                                        <p:tav tm="0">
                                          <p:val>
                                            <p:fltVal val="0"/>
                                          </p:val>
                                        </p:tav>
                                        <p:tav tm="100000">
                                          <p:val>
                                            <p:strVal val="#ppt_w"/>
                                          </p:val>
                                        </p:tav>
                                      </p:tavLst>
                                    </p:anim>
                                    <p:anim calcmode="lin" valueType="num">
                                      <p:cBhvr>
                                        <p:cTn id="8" dur="500" fill="hold"/>
                                        <p:tgtEl>
                                          <p:spTgt spid="3">
                                            <p:txEl>
                                              <p:pRg st="0" end="0"/>
                                            </p:txEl>
                                          </p:spTgt>
                                        </p:tgtEl>
                                        <p:attrNameLst>
                                          <p:attrName>ppt_h</p:attrName>
                                        </p:attrNameLst>
                                      </p:cBhvr>
                                      <p:tavLst>
                                        <p:tav tm="0">
                                          <p:val>
                                            <p:fltVal val="0"/>
                                          </p:val>
                                        </p:tav>
                                        <p:tav tm="100000">
                                          <p:val>
                                            <p:strVal val="#ppt_h"/>
                                          </p:val>
                                        </p:tav>
                                      </p:tavLst>
                                    </p:anim>
                                    <p:animEffect transition="in" filter="fade">
                                      <p:cBhvr>
                                        <p:cTn id="9" dur="500"/>
                                        <p:tgtEl>
                                          <p:spTgt spid="3">
                                            <p:txEl>
                                              <p:pRg st="0" end="0"/>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a:xfrm>
            <a:off x="467544" y="1628800"/>
            <a:ext cx="8208912" cy="1080120"/>
          </a:xfrm>
        </p:spPr>
        <p:txBody>
          <a:bodyPr>
            <a:noAutofit/>
          </a:bodyPr>
          <a:lstStyle/>
          <a:p>
            <a:pPr algn="ctr"/>
            <a:r>
              <a:rPr lang="cs-CZ" sz="3600" dirty="0" smtClean="0">
                <a:solidFill>
                  <a:schemeClr val="accent4">
                    <a:lumMod val="60000"/>
                    <a:lumOff val="40000"/>
                  </a:schemeClr>
                </a:solidFill>
              </a:rPr>
              <a:t>Píše články do novin.</a:t>
            </a:r>
            <a:r>
              <a:rPr lang="cs-CZ" sz="3600" dirty="0"/>
              <a:t/>
            </a:r>
            <a:br>
              <a:rPr lang="cs-CZ" sz="3600" dirty="0"/>
            </a:br>
            <a:endParaRPr lang="cs-CZ" sz="3600" dirty="0"/>
          </a:p>
        </p:txBody>
      </p:sp>
      <p:sp>
        <p:nvSpPr>
          <p:cNvPr id="3" name="Zástupný symbol pro obsah 2"/>
          <p:cNvSpPr>
            <a:spLocks noGrp="1"/>
          </p:cNvSpPr>
          <p:nvPr>
            <p:ph idx="1"/>
          </p:nvPr>
        </p:nvSpPr>
        <p:spPr>
          <a:xfrm>
            <a:off x="457200" y="2636913"/>
            <a:ext cx="8229600" cy="2160240"/>
          </a:xfrm>
        </p:spPr>
        <p:txBody>
          <a:bodyPr>
            <a:normAutofit/>
          </a:bodyPr>
          <a:lstStyle/>
          <a:p>
            <a:pPr marL="0" indent="0" algn="ctr">
              <a:buNone/>
            </a:pPr>
            <a:r>
              <a:rPr lang="cs-CZ" sz="3600" dirty="0" smtClean="0">
                <a:solidFill>
                  <a:schemeClr val="accent3">
                    <a:lumMod val="60000"/>
                    <a:lumOff val="40000"/>
                  </a:schemeClr>
                </a:solidFill>
              </a:rPr>
              <a:t>Novinář, novinářka.</a:t>
            </a:r>
            <a:endParaRPr lang="cs-CZ" sz="3600" dirty="0">
              <a:solidFill>
                <a:schemeClr val="accent3">
                  <a:lumMod val="60000"/>
                  <a:lumOff val="40000"/>
                </a:schemeClr>
              </a:solidFill>
            </a:endParaRPr>
          </a:p>
        </p:txBody>
      </p:sp>
    </p:spTree>
    <p:extLst>
      <p:ext uri="{BB962C8B-B14F-4D97-AF65-F5344CB8AC3E}">
        <p14:creationId xmlns:p14="http://schemas.microsoft.com/office/powerpoint/2010/main" val="3935900277"/>
      </p:ext>
    </p:extLst>
  </p:cSld>
  <p:clrMapOvr>
    <a:masterClrMapping/>
  </p:clrMapOvr>
  <mc:AlternateContent xmlns:mc="http://schemas.openxmlformats.org/markup-compatibility/2006" xmlns:p14="http://schemas.microsoft.com/office/powerpoint/2010/main">
    <mc:Choice Requires="p14">
      <p:transition spd="slow" p14:dur="800">
        <p:circle/>
        <p:sndAc>
          <p:stSnd>
            <p:snd r:embed="rId2" name="click.wav"/>
          </p:stSnd>
        </p:sndAc>
      </p:transition>
    </mc:Choice>
    <mc:Fallback xmlns="">
      <p:transition spd="slow">
        <p:circle/>
        <p:sndAc>
          <p:stSnd>
            <p:snd r:embed="rId3" name="click.wav"/>
          </p:stSnd>
        </p:sndAc>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53" presetClass="entr" presetSubtype="16"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p:cTn id="7" dur="500" fill="hold"/>
                                        <p:tgtEl>
                                          <p:spTgt spid="3">
                                            <p:txEl>
                                              <p:pRg st="0" end="0"/>
                                            </p:txEl>
                                          </p:spTgt>
                                        </p:tgtEl>
                                        <p:attrNameLst>
                                          <p:attrName>ppt_w</p:attrName>
                                        </p:attrNameLst>
                                      </p:cBhvr>
                                      <p:tavLst>
                                        <p:tav tm="0">
                                          <p:val>
                                            <p:fltVal val="0"/>
                                          </p:val>
                                        </p:tav>
                                        <p:tav tm="100000">
                                          <p:val>
                                            <p:strVal val="#ppt_w"/>
                                          </p:val>
                                        </p:tav>
                                      </p:tavLst>
                                    </p:anim>
                                    <p:anim calcmode="lin" valueType="num">
                                      <p:cBhvr>
                                        <p:cTn id="8" dur="500" fill="hold"/>
                                        <p:tgtEl>
                                          <p:spTgt spid="3">
                                            <p:txEl>
                                              <p:pRg st="0" end="0"/>
                                            </p:txEl>
                                          </p:spTgt>
                                        </p:tgtEl>
                                        <p:attrNameLst>
                                          <p:attrName>ppt_h</p:attrName>
                                        </p:attrNameLst>
                                      </p:cBhvr>
                                      <p:tavLst>
                                        <p:tav tm="0">
                                          <p:val>
                                            <p:fltVal val="0"/>
                                          </p:val>
                                        </p:tav>
                                        <p:tav tm="100000">
                                          <p:val>
                                            <p:strVal val="#ppt_h"/>
                                          </p:val>
                                        </p:tav>
                                      </p:tavLst>
                                    </p:anim>
                                    <p:animEffect transition="in" filter="fade">
                                      <p:cBhvr>
                                        <p:cTn id="9" dur="500"/>
                                        <p:tgtEl>
                                          <p:spTgt spid="3">
                                            <p:txEl>
                                              <p:pRg st="0" end="0"/>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a:xfrm>
            <a:off x="467544" y="1628800"/>
            <a:ext cx="8208912" cy="1080120"/>
          </a:xfrm>
        </p:spPr>
        <p:txBody>
          <a:bodyPr>
            <a:noAutofit/>
          </a:bodyPr>
          <a:lstStyle/>
          <a:p>
            <a:pPr algn="ctr"/>
            <a:r>
              <a:rPr lang="cs-CZ" sz="3600" dirty="0" smtClean="0"/>
              <a:t> </a:t>
            </a:r>
            <a:r>
              <a:rPr lang="cs-CZ" sz="3600" dirty="0" smtClean="0">
                <a:solidFill>
                  <a:schemeClr val="accent5">
                    <a:lumMod val="60000"/>
                    <a:lumOff val="40000"/>
                  </a:schemeClr>
                </a:solidFill>
              </a:rPr>
              <a:t>Nosí do schránek dopisy.</a:t>
            </a:r>
            <a:r>
              <a:rPr lang="cs-CZ" sz="3600" dirty="0"/>
              <a:t/>
            </a:r>
            <a:br>
              <a:rPr lang="cs-CZ" sz="3600" dirty="0"/>
            </a:br>
            <a:endParaRPr lang="cs-CZ" sz="3600" dirty="0"/>
          </a:p>
        </p:txBody>
      </p:sp>
      <p:sp>
        <p:nvSpPr>
          <p:cNvPr id="3" name="Zástupný symbol pro obsah 2"/>
          <p:cNvSpPr>
            <a:spLocks noGrp="1"/>
          </p:cNvSpPr>
          <p:nvPr>
            <p:ph idx="1"/>
          </p:nvPr>
        </p:nvSpPr>
        <p:spPr>
          <a:xfrm>
            <a:off x="457200" y="2636913"/>
            <a:ext cx="8229600" cy="2160240"/>
          </a:xfrm>
        </p:spPr>
        <p:txBody>
          <a:bodyPr>
            <a:normAutofit/>
          </a:bodyPr>
          <a:lstStyle/>
          <a:p>
            <a:pPr marL="0" indent="0" algn="ctr">
              <a:buNone/>
            </a:pPr>
            <a:r>
              <a:rPr lang="cs-CZ" sz="3600" dirty="0" smtClean="0">
                <a:solidFill>
                  <a:schemeClr val="accent3">
                    <a:lumMod val="60000"/>
                    <a:lumOff val="40000"/>
                  </a:schemeClr>
                </a:solidFill>
              </a:rPr>
              <a:t>Poštovní doručovatel, doručovatelka.</a:t>
            </a:r>
            <a:endParaRPr lang="cs-CZ" sz="3600" dirty="0">
              <a:solidFill>
                <a:schemeClr val="accent3">
                  <a:lumMod val="60000"/>
                  <a:lumOff val="40000"/>
                </a:schemeClr>
              </a:solidFill>
            </a:endParaRPr>
          </a:p>
        </p:txBody>
      </p:sp>
    </p:spTree>
    <p:extLst>
      <p:ext uri="{BB962C8B-B14F-4D97-AF65-F5344CB8AC3E}">
        <p14:creationId xmlns:p14="http://schemas.microsoft.com/office/powerpoint/2010/main" val="38861285"/>
      </p:ext>
    </p:extLst>
  </p:cSld>
  <p:clrMapOvr>
    <a:masterClrMapping/>
  </p:clrMapOvr>
  <mc:AlternateContent xmlns:mc="http://schemas.openxmlformats.org/markup-compatibility/2006" xmlns:p14="http://schemas.microsoft.com/office/powerpoint/2010/main">
    <mc:Choice Requires="p14">
      <p:transition spd="slow" p14:dur="800">
        <p:circle/>
        <p:sndAc>
          <p:stSnd>
            <p:snd r:embed="rId2" name="click.wav"/>
          </p:stSnd>
        </p:sndAc>
      </p:transition>
    </mc:Choice>
    <mc:Fallback xmlns="">
      <p:transition spd="slow">
        <p:circle/>
        <p:sndAc>
          <p:stSnd>
            <p:snd r:embed="rId3" name="click.wav"/>
          </p:stSnd>
        </p:sndAc>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53" presetClass="entr" presetSubtype="16"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p:cTn id="7" dur="500" fill="hold"/>
                                        <p:tgtEl>
                                          <p:spTgt spid="3">
                                            <p:txEl>
                                              <p:pRg st="0" end="0"/>
                                            </p:txEl>
                                          </p:spTgt>
                                        </p:tgtEl>
                                        <p:attrNameLst>
                                          <p:attrName>ppt_w</p:attrName>
                                        </p:attrNameLst>
                                      </p:cBhvr>
                                      <p:tavLst>
                                        <p:tav tm="0">
                                          <p:val>
                                            <p:fltVal val="0"/>
                                          </p:val>
                                        </p:tav>
                                        <p:tav tm="100000">
                                          <p:val>
                                            <p:strVal val="#ppt_w"/>
                                          </p:val>
                                        </p:tav>
                                      </p:tavLst>
                                    </p:anim>
                                    <p:anim calcmode="lin" valueType="num">
                                      <p:cBhvr>
                                        <p:cTn id="8" dur="500" fill="hold"/>
                                        <p:tgtEl>
                                          <p:spTgt spid="3">
                                            <p:txEl>
                                              <p:pRg st="0" end="0"/>
                                            </p:txEl>
                                          </p:spTgt>
                                        </p:tgtEl>
                                        <p:attrNameLst>
                                          <p:attrName>ppt_h</p:attrName>
                                        </p:attrNameLst>
                                      </p:cBhvr>
                                      <p:tavLst>
                                        <p:tav tm="0">
                                          <p:val>
                                            <p:fltVal val="0"/>
                                          </p:val>
                                        </p:tav>
                                        <p:tav tm="100000">
                                          <p:val>
                                            <p:strVal val="#ppt_h"/>
                                          </p:val>
                                        </p:tav>
                                      </p:tavLst>
                                    </p:anim>
                                    <p:animEffect transition="in" filter="fade">
                                      <p:cBhvr>
                                        <p:cTn id="9" dur="500"/>
                                        <p:tgtEl>
                                          <p:spTgt spid="3">
                                            <p:txEl>
                                              <p:pRg st="0" end="0"/>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a:xfrm>
            <a:off x="467544" y="1628800"/>
            <a:ext cx="8208912" cy="1080120"/>
          </a:xfrm>
        </p:spPr>
        <p:txBody>
          <a:bodyPr>
            <a:noAutofit/>
          </a:bodyPr>
          <a:lstStyle/>
          <a:p>
            <a:pPr algn="ctr"/>
            <a:r>
              <a:rPr lang="cs-CZ" sz="3600" dirty="0" smtClean="0"/>
              <a:t> </a:t>
            </a:r>
            <a:r>
              <a:rPr lang="cs-CZ" sz="3600" dirty="0" smtClean="0">
                <a:solidFill>
                  <a:schemeClr val="accent5">
                    <a:lumMod val="60000"/>
                    <a:lumOff val="40000"/>
                  </a:schemeClr>
                </a:solidFill>
              </a:rPr>
              <a:t>Provádí operace, léčí nemocné, ošetřuje úrazy.</a:t>
            </a:r>
            <a:r>
              <a:rPr lang="cs-CZ" sz="3600" dirty="0"/>
              <a:t/>
            </a:r>
            <a:br>
              <a:rPr lang="cs-CZ" sz="3600" dirty="0"/>
            </a:br>
            <a:endParaRPr lang="cs-CZ" sz="3600" dirty="0"/>
          </a:p>
        </p:txBody>
      </p:sp>
      <p:sp>
        <p:nvSpPr>
          <p:cNvPr id="3" name="Zástupný symbol pro obsah 2"/>
          <p:cNvSpPr>
            <a:spLocks noGrp="1"/>
          </p:cNvSpPr>
          <p:nvPr>
            <p:ph idx="1"/>
          </p:nvPr>
        </p:nvSpPr>
        <p:spPr>
          <a:xfrm>
            <a:off x="457200" y="2636913"/>
            <a:ext cx="8229600" cy="2160240"/>
          </a:xfrm>
        </p:spPr>
        <p:txBody>
          <a:bodyPr>
            <a:normAutofit/>
          </a:bodyPr>
          <a:lstStyle/>
          <a:p>
            <a:pPr marL="0" indent="0" algn="ctr">
              <a:buNone/>
            </a:pPr>
            <a:r>
              <a:rPr lang="cs-CZ" sz="3600" dirty="0" smtClean="0">
                <a:solidFill>
                  <a:schemeClr val="accent3">
                    <a:lumMod val="60000"/>
                    <a:lumOff val="40000"/>
                  </a:schemeClr>
                </a:solidFill>
              </a:rPr>
              <a:t>Lékař, lékařka.</a:t>
            </a:r>
            <a:endParaRPr lang="cs-CZ" sz="3600" dirty="0">
              <a:solidFill>
                <a:schemeClr val="accent3">
                  <a:lumMod val="60000"/>
                  <a:lumOff val="40000"/>
                </a:schemeClr>
              </a:solidFill>
            </a:endParaRPr>
          </a:p>
        </p:txBody>
      </p:sp>
    </p:spTree>
    <p:extLst>
      <p:ext uri="{BB962C8B-B14F-4D97-AF65-F5344CB8AC3E}">
        <p14:creationId xmlns:p14="http://schemas.microsoft.com/office/powerpoint/2010/main" val="720765670"/>
      </p:ext>
    </p:extLst>
  </p:cSld>
  <p:clrMapOvr>
    <a:masterClrMapping/>
  </p:clrMapOvr>
  <mc:AlternateContent xmlns:mc="http://schemas.openxmlformats.org/markup-compatibility/2006" xmlns:p14="http://schemas.microsoft.com/office/powerpoint/2010/main">
    <mc:Choice Requires="p14">
      <p:transition spd="slow" p14:dur="800">
        <p:circle/>
        <p:sndAc>
          <p:stSnd>
            <p:snd r:embed="rId2" name="click.wav"/>
          </p:stSnd>
        </p:sndAc>
      </p:transition>
    </mc:Choice>
    <mc:Fallback xmlns="">
      <p:transition spd="slow">
        <p:circle/>
        <p:sndAc>
          <p:stSnd>
            <p:snd r:embed="rId3" name="click.wav"/>
          </p:stSnd>
        </p:sndAc>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53" presetClass="entr" presetSubtype="16"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p:cTn id="7" dur="500" fill="hold"/>
                                        <p:tgtEl>
                                          <p:spTgt spid="3">
                                            <p:txEl>
                                              <p:pRg st="0" end="0"/>
                                            </p:txEl>
                                          </p:spTgt>
                                        </p:tgtEl>
                                        <p:attrNameLst>
                                          <p:attrName>ppt_w</p:attrName>
                                        </p:attrNameLst>
                                      </p:cBhvr>
                                      <p:tavLst>
                                        <p:tav tm="0">
                                          <p:val>
                                            <p:fltVal val="0"/>
                                          </p:val>
                                        </p:tav>
                                        <p:tav tm="100000">
                                          <p:val>
                                            <p:strVal val="#ppt_w"/>
                                          </p:val>
                                        </p:tav>
                                      </p:tavLst>
                                    </p:anim>
                                    <p:anim calcmode="lin" valueType="num">
                                      <p:cBhvr>
                                        <p:cTn id="8" dur="500" fill="hold"/>
                                        <p:tgtEl>
                                          <p:spTgt spid="3">
                                            <p:txEl>
                                              <p:pRg st="0" end="0"/>
                                            </p:txEl>
                                          </p:spTgt>
                                        </p:tgtEl>
                                        <p:attrNameLst>
                                          <p:attrName>ppt_h</p:attrName>
                                        </p:attrNameLst>
                                      </p:cBhvr>
                                      <p:tavLst>
                                        <p:tav tm="0">
                                          <p:val>
                                            <p:fltVal val="0"/>
                                          </p:val>
                                        </p:tav>
                                        <p:tav tm="100000">
                                          <p:val>
                                            <p:strVal val="#ppt_h"/>
                                          </p:val>
                                        </p:tav>
                                      </p:tavLst>
                                    </p:anim>
                                    <p:animEffect transition="in" filter="fade">
                                      <p:cBhvr>
                                        <p:cTn id="9" dur="500"/>
                                        <p:tgtEl>
                                          <p:spTgt spid="3">
                                            <p:txEl>
                                              <p:pRg st="0" end="0"/>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a:xfrm>
            <a:off x="467544" y="1628800"/>
            <a:ext cx="8208912" cy="1728192"/>
          </a:xfrm>
        </p:spPr>
        <p:txBody>
          <a:bodyPr>
            <a:noAutofit/>
          </a:bodyPr>
          <a:lstStyle/>
          <a:p>
            <a:pPr algn="ctr"/>
            <a:r>
              <a:rPr lang="cs-CZ" sz="3600" dirty="0" smtClean="0">
                <a:solidFill>
                  <a:schemeClr val="accent5">
                    <a:lumMod val="60000"/>
                    <a:lumOff val="40000"/>
                  </a:schemeClr>
                </a:solidFill>
              </a:rPr>
              <a:t>Dává teploměr, injekci, obvaz, náplast, pomáhá lékaři.</a:t>
            </a:r>
            <a:r>
              <a:rPr lang="cs-CZ" sz="3600" dirty="0"/>
              <a:t/>
            </a:r>
            <a:br>
              <a:rPr lang="cs-CZ" sz="3600" dirty="0"/>
            </a:br>
            <a:endParaRPr lang="cs-CZ" sz="3600" dirty="0"/>
          </a:p>
        </p:txBody>
      </p:sp>
      <p:sp>
        <p:nvSpPr>
          <p:cNvPr id="3" name="Zástupný symbol pro obsah 2"/>
          <p:cNvSpPr>
            <a:spLocks noGrp="1"/>
          </p:cNvSpPr>
          <p:nvPr>
            <p:ph idx="1"/>
          </p:nvPr>
        </p:nvSpPr>
        <p:spPr>
          <a:xfrm>
            <a:off x="457200" y="3284983"/>
            <a:ext cx="8229600" cy="1512169"/>
          </a:xfrm>
        </p:spPr>
        <p:txBody>
          <a:bodyPr>
            <a:normAutofit/>
          </a:bodyPr>
          <a:lstStyle/>
          <a:p>
            <a:pPr marL="0" indent="0" algn="ctr">
              <a:buNone/>
            </a:pPr>
            <a:r>
              <a:rPr lang="cs-CZ" sz="3600" dirty="0" smtClean="0">
                <a:solidFill>
                  <a:schemeClr val="accent3">
                    <a:lumMod val="60000"/>
                    <a:lumOff val="40000"/>
                  </a:schemeClr>
                </a:solidFill>
              </a:rPr>
              <a:t>Zdravotní sestra.</a:t>
            </a:r>
            <a:endParaRPr lang="cs-CZ" sz="3600" dirty="0">
              <a:solidFill>
                <a:schemeClr val="accent3">
                  <a:lumMod val="60000"/>
                  <a:lumOff val="40000"/>
                </a:schemeClr>
              </a:solidFill>
            </a:endParaRPr>
          </a:p>
        </p:txBody>
      </p:sp>
    </p:spTree>
    <p:extLst>
      <p:ext uri="{BB962C8B-B14F-4D97-AF65-F5344CB8AC3E}">
        <p14:creationId xmlns:p14="http://schemas.microsoft.com/office/powerpoint/2010/main" val="2101715786"/>
      </p:ext>
    </p:extLst>
  </p:cSld>
  <p:clrMapOvr>
    <a:masterClrMapping/>
  </p:clrMapOvr>
  <mc:AlternateContent xmlns:mc="http://schemas.openxmlformats.org/markup-compatibility/2006" xmlns:p14="http://schemas.microsoft.com/office/powerpoint/2010/main">
    <mc:Choice Requires="p14">
      <p:transition spd="slow" p14:dur="800">
        <p:circle/>
        <p:sndAc>
          <p:stSnd>
            <p:snd r:embed="rId2" name="click.wav"/>
          </p:stSnd>
        </p:sndAc>
      </p:transition>
    </mc:Choice>
    <mc:Fallback xmlns="">
      <p:transition spd="slow">
        <p:circle/>
        <p:sndAc>
          <p:stSnd>
            <p:snd r:embed="rId3" name="click.wav"/>
          </p:stSnd>
        </p:sndAc>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53" presetClass="entr" presetSubtype="16"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p:cTn id="7" dur="500" fill="hold"/>
                                        <p:tgtEl>
                                          <p:spTgt spid="3">
                                            <p:txEl>
                                              <p:pRg st="0" end="0"/>
                                            </p:txEl>
                                          </p:spTgt>
                                        </p:tgtEl>
                                        <p:attrNameLst>
                                          <p:attrName>ppt_w</p:attrName>
                                        </p:attrNameLst>
                                      </p:cBhvr>
                                      <p:tavLst>
                                        <p:tav tm="0">
                                          <p:val>
                                            <p:fltVal val="0"/>
                                          </p:val>
                                        </p:tav>
                                        <p:tav tm="100000">
                                          <p:val>
                                            <p:strVal val="#ppt_w"/>
                                          </p:val>
                                        </p:tav>
                                      </p:tavLst>
                                    </p:anim>
                                    <p:anim calcmode="lin" valueType="num">
                                      <p:cBhvr>
                                        <p:cTn id="8" dur="500" fill="hold"/>
                                        <p:tgtEl>
                                          <p:spTgt spid="3">
                                            <p:txEl>
                                              <p:pRg st="0" end="0"/>
                                            </p:txEl>
                                          </p:spTgt>
                                        </p:tgtEl>
                                        <p:attrNameLst>
                                          <p:attrName>ppt_h</p:attrName>
                                        </p:attrNameLst>
                                      </p:cBhvr>
                                      <p:tavLst>
                                        <p:tav tm="0">
                                          <p:val>
                                            <p:fltVal val="0"/>
                                          </p:val>
                                        </p:tav>
                                        <p:tav tm="100000">
                                          <p:val>
                                            <p:strVal val="#ppt_h"/>
                                          </p:val>
                                        </p:tav>
                                      </p:tavLst>
                                    </p:anim>
                                    <p:animEffect transition="in" filter="fade">
                                      <p:cBhvr>
                                        <p:cTn id="9" dur="500"/>
                                        <p:tgtEl>
                                          <p:spTgt spid="3">
                                            <p:txEl>
                                              <p:pRg st="0" end="0"/>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a:xfrm>
            <a:off x="467544" y="1628800"/>
            <a:ext cx="8208912" cy="1080120"/>
          </a:xfrm>
        </p:spPr>
        <p:txBody>
          <a:bodyPr>
            <a:noAutofit/>
          </a:bodyPr>
          <a:lstStyle/>
          <a:p>
            <a:pPr algn="ctr"/>
            <a:r>
              <a:rPr lang="cs-CZ" sz="3600" dirty="0" smtClean="0"/>
              <a:t> </a:t>
            </a:r>
            <a:r>
              <a:rPr lang="cs-CZ" sz="3600" dirty="0" smtClean="0">
                <a:solidFill>
                  <a:schemeClr val="accent5">
                    <a:lumMod val="60000"/>
                    <a:lumOff val="40000"/>
                  </a:schemeClr>
                </a:solidFill>
              </a:rPr>
              <a:t>Řídí autobus, kamion.</a:t>
            </a:r>
            <a:r>
              <a:rPr lang="cs-CZ" sz="3600" dirty="0"/>
              <a:t/>
            </a:r>
            <a:br>
              <a:rPr lang="cs-CZ" sz="3600" dirty="0"/>
            </a:br>
            <a:endParaRPr lang="cs-CZ" sz="3600" dirty="0"/>
          </a:p>
        </p:txBody>
      </p:sp>
      <p:sp>
        <p:nvSpPr>
          <p:cNvPr id="3" name="Zástupný symbol pro obsah 2"/>
          <p:cNvSpPr>
            <a:spLocks noGrp="1"/>
          </p:cNvSpPr>
          <p:nvPr>
            <p:ph idx="1"/>
          </p:nvPr>
        </p:nvSpPr>
        <p:spPr>
          <a:xfrm>
            <a:off x="457200" y="2636913"/>
            <a:ext cx="8229600" cy="2160240"/>
          </a:xfrm>
        </p:spPr>
        <p:txBody>
          <a:bodyPr>
            <a:normAutofit/>
          </a:bodyPr>
          <a:lstStyle/>
          <a:p>
            <a:pPr marL="0" indent="0" algn="ctr">
              <a:buNone/>
            </a:pPr>
            <a:r>
              <a:rPr lang="cs-CZ" sz="3600" dirty="0" smtClean="0">
                <a:solidFill>
                  <a:schemeClr val="accent3">
                    <a:lumMod val="60000"/>
                    <a:lumOff val="40000"/>
                  </a:schemeClr>
                </a:solidFill>
              </a:rPr>
              <a:t>Řidič, řidička.</a:t>
            </a:r>
            <a:endParaRPr lang="cs-CZ" sz="3600" dirty="0">
              <a:solidFill>
                <a:schemeClr val="accent3">
                  <a:lumMod val="60000"/>
                  <a:lumOff val="40000"/>
                </a:schemeClr>
              </a:solidFill>
            </a:endParaRPr>
          </a:p>
        </p:txBody>
      </p:sp>
    </p:spTree>
    <p:extLst>
      <p:ext uri="{BB962C8B-B14F-4D97-AF65-F5344CB8AC3E}">
        <p14:creationId xmlns:p14="http://schemas.microsoft.com/office/powerpoint/2010/main" val="2432068613"/>
      </p:ext>
    </p:extLst>
  </p:cSld>
  <p:clrMapOvr>
    <a:masterClrMapping/>
  </p:clrMapOvr>
  <mc:AlternateContent xmlns:mc="http://schemas.openxmlformats.org/markup-compatibility/2006" xmlns:p14="http://schemas.microsoft.com/office/powerpoint/2010/main">
    <mc:Choice Requires="p14">
      <p:transition spd="slow" p14:dur="800">
        <p:circle/>
        <p:sndAc>
          <p:stSnd>
            <p:snd r:embed="rId2" name="click.wav"/>
          </p:stSnd>
        </p:sndAc>
      </p:transition>
    </mc:Choice>
    <mc:Fallback xmlns="">
      <p:transition spd="slow">
        <p:circle/>
        <p:sndAc>
          <p:stSnd>
            <p:snd r:embed="rId3" name="click.wav"/>
          </p:stSnd>
        </p:sndAc>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53" presetClass="entr" presetSubtype="16"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p:cTn id="7" dur="500" fill="hold"/>
                                        <p:tgtEl>
                                          <p:spTgt spid="3">
                                            <p:txEl>
                                              <p:pRg st="0" end="0"/>
                                            </p:txEl>
                                          </p:spTgt>
                                        </p:tgtEl>
                                        <p:attrNameLst>
                                          <p:attrName>ppt_w</p:attrName>
                                        </p:attrNameLst>
                                      </p:cBhvr>
                                      <p:tavLst>
                                        <p:tav tm="0">
                                          <p:val>
                                            <p:fltVal val="0"/>
                                          </p:val>
                                        </p:tav>
                                        <p:tav tm="100000">
                                          <p:val>
                                            <p:strVal val="#ppt_w"/>
                                          </p:val>
                                        </p:tav>
                                      </p:tavLst>
                                    </p:anim>
                                    <p:anim calcmode="lin" valueType="num">
                                      <p:cBhvr>
                                        <p:cTn id="8" dur="500" fill="hold"/>
                                        <p:tgtEl>
                                          <p:spTgt spid="3">
                                            <p:txEl>
                                              <p:pRg st="0" end="0"/>
                                            </p:txEl>
                                          </p:spTgt>
                                        </p:tgtEl>
                                        <p:attrNameLst>
                                          <p:attrName>ppt_h</p:attrName>
                                        </p:attrNameLst>
                                      </p:cBhvr>
                                      <p:tavLst>
                                        <p:tav tm="0">
                                          <p:val>
                                            <p:fltVal val="0"/>
                                          </p:val>
                                        </p:tav>
                                        <p:tav tm="100000">
                                          <p:val>
                                            <p:strVal val="#ppt_h"/>
                                          </p:val>
                                        </p:tav>
                                      </p:tavLst>
                                    </p:anim>
                                    <p:animEffect transition="in" filter="fade">
                                      <p:cBhvr>
                                        <p:cTn id="9" dur="500"/>
                                        <p:tgtEl>
                                          <p:spTgt spid="3">
                                            <p:txEl>
                                              <p:pRg st="0" end="0"/>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a:xfrm>
            <a:off x="467544" y="1628800"/>
            <a:ext cx="8208912" cy="1080120"/>
          </a:xfrm>
        </p:spPr>
        <p:txBody>
          <a:bodyPr>
            <a:noAutofit/>
          </a:bodyPr>
          <a:lstStyle/>
          <a:p>
            <a:pPr algn="ctr"/>
            <a:r>
              <a:rPr lang="cs-CZ" sz="3600" dirty="0" smtClean="0"/>
              <a:t> </a:t>
            </a:r>
            <a:r>
              <a:rPr lang="cs-CZ" sz="3600" dirty="0" smtClean="0">
                <a:solidFill>
                  <a:schemeClr val="accent5">
                    <a:lumMod val="60000"/>
                    <a:lumOff val="40000"/>
                  </a:schemeClr>
                </a:solidFill>
              </a:rPr>
              <a:t>Sedí v lokomotivě, řídí vlak.</a:t>
            </a:r>
            <a:r>
              <a:rPr lang="cs-CZ" sz="3600" dirty="0"/>
              <a:t/>
            </a:r>
            <a:br>
              <a:rPr lang="cs-CZ" sz="3600" dirty="0"/>
            </a:br>
            <a:endParaRPr lang="cs-CZ" sz="3600" dirty="0"/>
          </a:p>
        </p:txBody>
      </p:sp>
      <p:sp>
        <p:nvSpPr>
          <p:cNvPr id="3" name="Zástupný symbol pro obsah 2"/>
          <p:cNvSpPr>
            <a:spLocks noGrp="1"/>
          </p:cNvSpPr>
          <p:nvPr>
            <p:ph idx="1"/>
          </p:nvPr>
        </p:nvSpPr>
        <p:spPr>
          <a:xfrm>
            <a:off x="457200" y="2636913"/>
            <a:ext cx="8229600" cy="2160240"/>
          </a:xfrm>
        </p:spPr>
        <p:txBody>
          <a:bodyPr>
            <a:normAutofit/>
          </a:bodyPr>
          <a:lstStyle/>
          <a:p>
            <a:pPr marL="0" indent="0" algn="ctr">
              <a:buNone/>
            </a:pPr>
            <a:r>
              <a:rPr lang="cs-CZ" sz="3600" dirty="0" smtClean="0">
                <a:solidFill>
                  <a:schemeClr val="accent3">
                    <a:lumMod val="60000"/>
                    <a:lumOff val="40000"/>
                  </a:schemeClr>
                </a:solidFill>
              </a:rPr>
              <a:t>Strojvůdce.</a:t>
            </a:r>
            <a:endParaRPr lang="cs-CZ" sz="3600" dirty="0">
              <a:solidFill>
                <a:schemeClr val="accent3">
                  <a:lumMod val="60000"/>
                  <a:lumOff val="40000"/>
                </a:schemeClr>
              </a:solidFill>
            </a:endParaRPr>
          </a:p>
        </p:txBody>
      </p:sp>
    </p:spTree>
    <p:extLst>
      <p:ext uri="{BB962C8B-B14F-4D97-AF65-F5344CB8AC3E}">
        <p14:creationId xmlns:p14="http://schemas.microsoft.com/office/powerpoint/2010/main" val="2007311611"/>
      </p:ext>
    </p:extLst>
  </p:cSld>
  <p:clrMapOvr>
    <a:masterClrMapping/>
  </p:clrMapOvr>
  <mc:AlternateContent xmlns:mc="http://schemas.openxmlformats.org/markup-compatibility/2006" xmlns:p14="http://schemas.microsoft.com/office/powerpoint/2010/main">
    <mc:Choice Requires="p14">
      <p:transition spd="slow" p14:dur="800">
        <p:circle/>
        <p:sndAc>
          <p:stSnd>
            <p:snd r:embed="rId2" name="click.wav"/>
          </p:stSnd>
        </p:sndAc>
      </p:transition>
    </mc:Choice>
    <mc:Fallback xmlns="">
      <p:transition spd="slow">
        <p:circle/>
        <p:sndAc>
          <p:stSnd>
            <p:snd r:embed="rId3" name="click.wav"/>
          </p:stSnd>
        </p:sndAc>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53" presetClass="entr" presetSubtype="16"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p:cTn id="7" dur="500" fill="hold"/>
                                        <p:tgtEl>
                                          <p:spTgt spid="3">
                                            <p:txEl>
                                              <p:pRg st="0" end="0"/>
                                            </p:txEl>
                                          </p:spTgt>
                                        </p:tgtEl>
                                        <p:attrNameLst>
                                          <p:attrName>ppt_w</p:attrName>
                                        </p:attrNameLst>
                                      </p:cBhvr>
                                      <p:tavLst>
                                        <p:tav tm="0">
                                          <p:val>
                                            <p:fltVal val="0"/>
                                          </p:val>
                                        </p:tav>
                                        <p:tav tm="100000">
                                          <p:val>
                                            <p:strVal val="#ppt_w"/>
                                          </p:val>
                                        </p:tav>
                                      </p:tavLst>
                                    </p:anim>
                                    <p:anim calcmode="lin" valueType="num">
                                      <p:cBhvr>
                                        <p:cTn id="8" dur="500" fill="hold"/>
                                        <p:tgtEl>
                                          <p:spTgt spid="3">
                                            <p:txEl>
                                              <p:pRg st="0" end="0"/>
                                            </p:txEl>
                                          </p:spTgt>
                                        </p:tgtEl>
                                        <p:attrNameLst>
                                          <p:attrName>ppt_h</p:attrName>
                                        </p:attrNameLst>
                                      </p:cBhvr>
                                      <p:tavLst>
                                        <p:tav tm="0">
                                          <p:val>
                                            <p:fltVal val="0"/>
                                          </p:val>
                                        </p:tav>
                                        <p:tav tm="100000">
                                          <p:val>
                                            <p:strVal val="#ppt_h"/>
                                          </p:val>
                                        </p:tav>
                                      </p:tavLst>
                                    </p:anim>
                                    <p:animEffect transition="in" filter="fade">
                                      <p:cBhvr>
                                        <p:cTn id="9" dur="500"/>
                                        <p:tgtEl>
                                          <p:spTgt spid="3">
                                            <p:txEl>
                                              <p:pRg st="0" end="0"/>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a:xfrm>
            <a:off x="467544" y="1628800"/>
            <a:ext cx="8208912" cy="1584176"/>
          </a:xfrm>
        </p:spPr>
        <p:txBody>
          <a:bodyPr>
            <a:noAutofit/>
          </a:bodyPr>
          <a:lstStyle/>
          <a:p>
            <a:pPr algn="ctr"/>
            <a:r>
              <a:rPr lang="cs-CZ" sz="3600" dirty="0" smtClean="0"/>
              <a:t> </a:t>
            </a:r>
            <a:r>
              <a:rPr lang="cs-CZ" sz="3600" dirty="0" smtClean="0">
                <a:solidFill>
                  <a:schemeClr val="accent5">
                    <a:lumMod val="60000"/>
                    <a:lumOff val="40000"/>
                  </a:schemeClr>
                </a:solidFill>
              </a:rPr>
              <a:t>Prochází vlakem, zavírá dveře, kontroluje lístky.</a:t>
            </a:r>
            <a:r>
              <a:rPr lang="cs-CZ" sz="3600" dirty="0"/>
              <a:t/>
            </a:r>
            <a:br>
              <a:rPr lang="cs-CZ" sz="3600" dirty="0"/>
            </a:br>
            <a:endParaRPr lang="cs-CZ" sz="3600" dirty="0"/>
          </a:p>
        </p:txBody>
      </p:sp>
      <p:sp>
        <p:nvSpPr>
          <p:cNvPr id="3" name="Zástupný symbol pro obsah 2"/>
          <p:cNvSpPr>
            <a:spLocks noGrp="1"/>
          </p:cNvSpPr>
          <p:nvPr>
            <p:ph idx="1"/>
          </p:nvPr>
        </p:nvSpPr>
        <p:spPr>
          <a:xfrm>
            <a:off x="457200" y="2636913"/>
            <a:ext cx="8229600" cy="2160240"/>
          </a:xfrm>
        </p:spPr>
        <p:txBody>
          <a:bodyPr>
            <a:normAutofit/>
          </a:bodyPr>
          <a:lstStyle/>
          <a:p>
            <a:pPr marL="0" indent="0" algn="ctr">
              <a:buNone/>
            </a:pPr>
            <a:r>
              <a:rPr lang="cs-CZ" sz="3600" dirty="0" smtClean="0">
                <a:solidFill>
                  <a:schemeClr val="accent3">
                    <a:lumMod val="60000"/>
                    <a:lumOff val="40000"/>
                  </a:schemeClr>
                </a:solidFill>
              </a:rPr>
              <a:t>Průvodčí.</a:t>
            </a:r>
            <a:endParaRPr lang="cs-CZ" sz="3600" dirty="0">
              <a:solidFill>
                <a:schemeClr val="accent3">
                  <a:lumMod val="60000"/>
                  <a:lumOff val="40000"/>
                </a:schemeClr>
              </a:solidFill>
            </a:endParaRPr>
          </a:p>
        </p:txBody>
      </p:sp>
    </p:spTree>
    <p:extLst>
      <p:ext uri="{BB962C8B-B14F-4D97-AF65-F5344CB8AC3E}">
        <p14:creationId xmlns:p14="http://schemas.microsoft.com/office/powerpoint/2010/main" val="1408059711"/>
      </p:ext>
    </p:extLst>
  </p:cSld>
  <p:clrMapOvr>
    <a:masterClrMapping/>
  </p:clrMapOvr>
  <mc:AlternateContent xmlns:mc="http://schemas.openxmlformats.org/markup-compatibility/2006" xmlns:p14="http://schemas.microsoft.com/office/powerpoint/2010/main">
    <mc:Choice Requires="p14">
      <p:transition spd="slow" p14:dur="800">
        <p:circle/>
        <p:sndAc>
          <p:stSnd>
            <p:snd r:embed="rId2" name="click.wav"/>
          </p:stSnd>
        </p:sndAc>
      </p:transition>
    </mc:Choice>
    <mc:Fallback xmlns="">
      <p:transition spd="slow">
        <p:circle/>
        <p:sndAc>
          <p:stSnd>
            <p:snd r:embed="rId3" name="click.wav"/>
          </p:stSnd>
        </p:sndAc>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53" presetClass="entr" presetSubtype="16"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p:cTn id="7" dur="500" fill="hold"/>
                                        <p:tgtEl>
                                          <p:spTgt spid="3">
                                            <p:txEl>
                                              <p:pRg st="0" end="0"/>
                                            </p:txEl>
                                          </p:spTgt>
                                        </p:tgtEl>
                                        <p:attrNameLst>
                                          <p:attrName>ppt_w</p:attrName>
                                        </p:attrNameLst>
                                      </p:cBhvr>
                                      <p:tavLst>
                                        <p:tav tm="0">
                                          <p:val>
                                            <p:fltVal val="0"/>
                                          </p:val>
                                        </p:tav>
                                        <p:tav tm="100000">
                                          <p:val>
                                            <p:strVal val="#ppt_w"/>
                                          </p:val>
                                        </p:tav>
                                      </p:tavLst>
                                    </p:anim>
                                    <p:anim calcmode="lin" valueType="num">
                                      <p:cBhvr>
                                        <p:cTn id="8" dur="500" fill="hold"/>
                                        <p:tgtEl>
                                          <p:spTgt spid="3">
                                            <p:txEl>
                                              <p:pRg st="0" end="0"/>
                                            </p:txEl>
                                          </p:spTgt>
                                        </p:tgtEl>
                                        <p:attrNameLst>
                                          <p:attrName>ppt_h</p:attrName>
                                        </p:attrNameLst>
                                      </p:cBhvr>
                                      <p:tavLst>
                                        <p:tav tm="0">
                                          <p:val>
                                            <p:fltVal val="0"/>
                                          </p:val>
                                        </p:tav>
                                        <p:tav tm="100000">
                                          <p:val>
                                            <p:strVal val="#ppt_h"/>
                                          </p:val>
                                        </p:tav>
                                      </p:tavLst>
                                    </p:anim>
                                    <p:animEffect transition="in" filter="fade">
                                      <p:cBhvr>
                                        <p:cTn id="9" dur="500"/>
                                        <p:tgtEl>
                                          <p:spTgt spid="3">
                                            <p:txEl>
                                              <p:pRg st="0" end="0"/>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a:xfrm>
            <a:off x="467544" y="1628800"/>
            <a:ext cx="8208912" cy="1080120"/>
          </a:xfrm>
        </p:spPr>
        <p:txBody>
          <a:bodyPr>
            <a:noAutofit/>
          </a:bodyPr>
          <a:lstStyle/>
          <a:p>
            <a:pPr algn="ctr"/>
            <a:r>
              <a:rPr lang="cs-CZ" sz="3600" dirty="0" smtClean="0"/>
              <a:t> </a:t>
            </a:r>
            <a:r>
              <a:rPr lang="cs-CZ" sz="3600" dirty="0" smtClean="0">
                <a:solidFill>
                  <a:schemeClr val="accent5">
                    <a:lumMod val="60000"/>
                    <a:lumOff val="40000"/>
                  </a:schemeClr>
                </a:solidFill>
              </a:rPr>
              <a:t>Pěstuje květiny, stará se o květiny.</a:t>
            </a:r>
            <a:r>
              <a:rPr lang="cs-CZ" sz="3600" dirty="0"/>
              <a:t/>
            </a:r>
            <a:br>
              <a:rPr lang="cs-CZ" sz="3600" dirty="0"/>
            </a:br>
            <a:endParaRPr lang="cs-CZ" sz="3600" dirty="0"/>
          </a:p>
        </p:txBody>
      </p:sp>
      <p:sp>
        <p:nvSpPr>
          <p:cNvPr id="3" name="Zástupný symbol pro obsah 2"/>
          <p:cNvSpPr>
            <a:spLocks noGrp="1"/>
          </p:cNvSpPr>
          <p:nvPr>
            <p:ph idx="1"/>
          </p:nvPr>
        </p:nvSpPr>
        <p:spPr>
          <a:xfrm>
            <a:off x="457200" y="2636913"/>
            <a:ext cx="8229600" cy="2160240"/>
          </a:xfrm>
        </p:spPr>
        <p:txBody>
          <a:bodyPr>
            <a:normAutofit/>
          </a:bodyPr>
          <a:lstStyle/>
          <a:p>
            <a:pPr marL="0" indent="0" algn="ctr">
              <a:buNone/>
            </a:pPr>
            <a:r>
              <a:rPr lang="cs-CZ" sz="3600" dirty="0" smtClean="0">
                <a:solidFill>
                  <a:schemeClr val="accent3">
                    <a:lumMod val="60000"/>
                    <a:lumOff val="40000"/>
                  </a:schemeClr>
                </a:solidFill>
              </a:rPr>
              <a:t>Zahradník, zahradnice.</a:t>
            </a:r>
            <a:endParaRPr lang="cs-CZ" sz="3600" dirty="0">
              <a:solidFill>
                <a:schemeClr val="accent3">
                  <a:lumMod val="60000"/>
                  <a:lumOff val="40000"/>
                </a:schemeClr>
              </a:solidFill>
            </a:endParaRPr>
          </a:p>
        </p:txBody>
      </p:sp>
    </p:spTree>
    <p:extLst>
      <p:ext uri="{BB962C8B-B14F-4D97-AF65-F5344CB8AC3E}">
        <p14:creationId xmlns:p14="http://schemas.microsoft.com/office/powerpoint/2010/main" val="1478474043"/>
      </p:ext>
    </p:extLst>
  </p:cSld>
  <p:clrMapOvr>
    <a:masterClrMapping/>
  </p:clrMapOvr>
  <mc:AlternateContent xmlns:mc="http://schemas.openxmlformats.org/markup-compatibility/2006" xmlns:p14="http://schemas.microsoft.com/office/powerpoint/2010/main">
    <mc:Choice Requires="p14">
      <p:transition spd="slow" p14:dur="800">
        <p:circle/>
        <p:sndAc>
          <p:stSnd>
            <p:snd r:embed="rId2" name="click.wav"/>
          </p:stSnd>
        </p:sndAc>
      </p:transition>
    </mc:Choice>
    <mc:Fallback xmlns="">
      <p:transition spd="slow">
        <p:circle/>
        <p:sndAc>
          <p:stSnd>
            <p:snd r:embed="rId3" name="click.wav"/>
          </p:stSnd>
        </p:sndAc>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53" presetClass="entr" presetSubtype="16"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p:cTn id="7" dur="500" fill="hold"/>
                                        <p:tgtEl>
                                          <p:spTgt spid="3">
                                            <p:txEl>
                                              <p:pRg st="0" end="0"/>
                                            </p:txEl>
                                          </p:spTgt>
                                        </p:tgtEl>
                                        <p:attrNameLst>
                                          <p:attrName>ppt_w</p:attrName>
                                        </p:attrNameLst>
                                      </p:cBhvr>
                                      <p:tavLst>
                                        <p:tav tm="0">
                                          <p:val>
                                            <p:fltVal val="0"/>
                                          </p:val>
                                        </p:tav>
                                        <p:tav tm="100000">
                                          <p:val>
                                            <p:strVal val="#ppt_w"/>
                                          </p:val>
                                        </p:tav>
                                      </p:tavLst>
                                    </p:anim>
                                    <p:anim calcmode="lin" valueType="num">
                                      <p:cBhvr>
                                        <p:cTn id="8" dur="500" fill="hold"/>
                                        <p:tgtEl>
                                          <p:spTgt spid="3">
                                            <p:txEl>
                                              <p:pRg st="0" end="0"/>
                                            </p:txEl>
                                          </p:spTgt>
                                        </p:tgtEl>
                                        <p:attrNameLst>
                                          <p:attrName>ppt_h</p:attrName>
                                        </p:attrNameLst>
                                      </p:cBhvr>
                                      <p:tavLst>
                                        <p:tav tm="0">
                                          <p:val>
                                            <p:fltVal val="0"/>
                                          </p:val>
                                        </p:tav>
                                        <p:tav tm="100000">
                                          <p:val>
                                            <p:strVal val="#ppt_h"/>
                                          </p:val>
                                        </p:tav>
                                      </p:tavLst>
                                    </p:anim>
                                    <p:animEffect transition="in" filter="fade">
                                      <p:cBhvr>
                                        <p:cTn id="9" dur="500"/>
                                        <p:tgtEl>
                                          <p:spTgt spid="3">
                                            <p:txEl>
                                              <p:pRg st="0" end="0"/>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a:xfrm>
            <a:off x="467544" y="1628800"/>
            <a:ext cx="8208912" cy="1080120"/>
          </a:xfrm>
        </p:spPr>
        <p:txBody>
          <a:bodyPr>
            <a:noAutofit/>
          </a:bodyPr>
          <a:lstStyle/>
          <a:p>
            <a:pPr algn="ctr"/>
            <a:r>
              <a:rPr lang="cs-CZ" sz="3600" dirty="0" smtClean="0"/>
              <a:t> </a:t>
            </a:r>
            <a:r>
              <a:rPr lang="cs-CZ" sz="3600" dirty="0" smtClean="0">
                <a:solidFill>
                  <a:schemeClr val="accent5">
                    <a:lumMod val="60000"/>
                    <a:lumOff val="40000"/>
                  </a:schemeClr>
                </a:solidFill>
              </a:rPr>
              <a:t>Pracuje na poli, pěstuje plodiny.</a:t>
            </a:r>
            <a:r>
              <a:rPr lang="cs-CZ" sz="3600" dirty="0"/>
              <a:t/>
            </a:r>
            <a:br>
              <a:rPr lang="cs-CZ" sz="3600" dirty="0"/>
            </a:br>
            <a:endParaRPr lang="cs-CZ" sz="3600" dirty="0"/>
          </a:p>
        </p:txBody>
      </p:sp>
      <p:sp>
        <p:nvSpPr>
          <p:cNvPr id="3" name="Zástupný symbol pro obsah 2"/>
          <p:cNvSpPr>
            <a:spLocks noGrp="1"/>
          </p:cNvSpPr>
          <p:nvPr>
            <p:ph idx="1"/>
          </p:nvPr>
        </p:nvSpPr>
        <p:spPr>
          <a:xfrm>
            <a:off x="457200" y="2636913"/>
            <a:ext cx="8229600" cy="2160240"/>
          </a:xfrm>
        </p:spPr>
        <p:txBody>
          <a:bodyPr>
            <a:normAutofit/>
          </a:bodyPr>
          <a:lstStyle/>
          <a:p>
            <a:pPr marL="0" indent="0" algn="ctr">
              <a:buNone/>
            </a:pPr>
            <a:r>
              <a:rPr lang="cs-CZ" sz="3600" dirty="0" smtClean="0">
                <a:solidFill>
                  <a:schemeClr val="accent3">
                    <a:lumMod val="60000"/>
                    <a:lumOff val="40000"/>
                  </a:schemeClr>
                </a:solidFill>
              </a:rPr>
              <a:t>Zemědělec.</a:t>
            </a:r>
            <a:endParaRPr lang="cs-CZ" sz="3600" dirty="0">
              <a:solidFill>
                <a:schemeClr val="accent3">
                  <a:lumMod val="60000"/>
                  <a:lumOff val="40000"/>
                </a:schemeClr>
              </a:solidFill>
            </a:endParaRPr>
          </a:p>
        </p:txBody>
      </p:sp>
    </p:spTree>
    <p:extLst>
      <p:ext uri="{BB962C8B-B14F-4D97-AF65-F5344CB8AC3E}">
        <p14:creationId xmlns:p14="http://schemas.microsoft.com/office/powerpoint/2010/main" val="865492725"/>
      </p:ext>
    </p:extLst>
  </p:cSld>
  <p:clrMapOvr>
    <a:masterClrMapping/>
  </p:clrMapOvr>
  <mc:AlternateContent xmlns:mc="http://schemas.openxmlformats.org/markup-compatibility/2006" xmlns:p14="http://schemas.microsoft.com/office/powerpoint/2010/main">
    <mc:Choice Requires="p14">
      <p:transition spd="slow" p14:dur="800">
        <p:circle/>
        <p:sndAc>
          <p:stSnd>
            <p:snd r:embed="rId2" name="click.wav"/>
          </p:stSnd>
        </p:sndAc>
      </p:transition>
    </mc:Choice>
    <mc:Fallback xmlns="">
      <p:transition spd="slow">
        <p:circle/>
        <p:sndAc>
          <p:stSnd>
            <p:snd r:embed="rId3" name="click.wav"/>
          </p:stSnd>
        </p:sndAc>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53" presetClass="entr" presetSubtype="16"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p:cTn id="7" dur="500" fill="hold"/>
                                        <p:tgtEl>
                                          <p:spTgt spid="3">
                                            <p:txEl>
                                              <p:pRg st="0" end="0"/>
                                            </p:txEl>
                                          </p:spTgt>
                                        </p:tgtEl>
                                        <p:attrNameLst>
                                          <p:attrName>ppt_w</p:attrName>
                                        </p:attrNameLst>
                                      </p:cBhvr>
                                      <p:tavLst>
                                        <p:tav tm="0">
                                          <p:val>
                                            <p:fltVal val="0"/>
                                          </p:val>
                                        </p:tav>
                                        <p:tav tm="100000">
                                          <p:val>
                                            <p:strVal val="#ppt_w"/>
                                          </p:val>
                                        </p:tav>
                                      </p:tavLst>
                                    </p:anim>
                                    <p:anim calcmode="lin" valueType="num">
                                      <p:cBhvr>
                                        <p:cTn id="8" dur="500" fill="hold"/>
                                        <p:tgtEl>
                                          <p:spTgt spid="3">
                                            <p:txEl>
                                              <p:pRg st="0" end="0"/>
                                            </p:txEl>
                                          </p:spTgt>
                                        </p:tgtEl>
                                        <p:attrNameLst>
                                          <p:attrName>ppt_h</p:attrName>
                                        </p:attrNameLst>
                                      </p:cBhvr>
                                      <p:tavLst>
                                        <p:tav tm="0">
                                          <p:val>
                                            <p:fltVal val="0"/>
                                          </p:val>
                                        </p:tav>
                                        <p:tav tm="100000">
                                          <p:val>
                                            <p:strVal val="#ppt_h"/>
                                          </p:val>
                                        </p:tav>
                                      </p:tavLst>
                                    </p:anim>
                                    <p:animEffect transition="in" filter="fade">
                                      <p:cBhvr>
                                        <p:cTn id="9" dur="500"/>
                                        <p:tgtEl>
                                          <p:spTgt spid="3">
                                            <p:txEl>
                                              <p:pRg st="0" end="0"/>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a:xfrm>
            <a:off x="467544" y="1628800"/>
            <a:ext cx="8208912" cy="1080120"/>
          </a:xfrm>
        </p:spPr>
        <p:txBody>
          <a:bodyPr>
            <a:noAutofit/>
          </a:bodyPr>
          <a:lstStyle/>
          <a:p>
            <a:pPr algn="ctr"/>
            <a:r>
              <a:rPr lang="cs-CZ" sz="3600" dirty="0" smtClean="0"/>
              <a:t> </a:t>
            </a:r>
            <a:r>
              <a:rPr lang="cs-CZ" sz="3600" dirty="0" smtClean="0">
                <a:solidFill>
                  <a:schemeClr val="accent5">
                    <a:lumMod val="60000"/>
                    <a:lumOff val="40000"/>
                  </a:schemeClr>
                </a:solidFill>
              </a:rPr>
              <a:t>Stará se o zdraví zvířat, léčí zvířata.</a:t>
            </a:r>
            <a:r>
              <a:rPr lang="cs-CZ" sz="3600" dirty="0"/>
              <a:t/>
            </a:r>
            <a:br>
              <a:rPr lang="cs-CZ" sz="3600" dirty="0"/>
            </a:br>
            <a:endParaRPr lang="cs-CZ" sz="3600" dirty="0"/>
          </a:p>
        </p:txBody>
      </p:sp>
      <p:sp>
        <p:nvSpPr>
          <p:cNvPr id="3" name="Zástupný symbol pro obsah 2"/>
          <p:cNvSpPr>
            <a:spLocks noGrp="1"/>
          </p:cNvSpPr>
          <p:nvPr>
            <p:ph idx="1"/>
          </p:nvPr>
        </p:nvSpPr>
        <p:spPr>
          <a:xfrm>
            <a:off x="457200" y="2636913"/>
            <a:ext cx="8229600" cy="2160240"/>
          </a:xfrm>
        </p:spPr>
        <p:txBody>
          <a:bodyPr>
            <a:normAutofit/>
          </a:bodyPr>
          <a:lstStyle/>
          <a:p>
            <a:pPr marL="0" indent="0" algn="ctr">
              <a:buNone/>
            </a:pPr>
            <a:r>
              <a:rPr lang="cs-CZ" sz="3600" dirty="0" smtClean="0">
                <a:solidFill>
                  <a:schemeClr val="accent3">
                    <a:lumMod val="60000"/>
                    <a:lumOff val="40000"/>
                  </a:schemeClr>
                </a:solidFill>
              </a:rPr>
              <a:t>Veterinář, veterinářka.</a:t>
            </a:r>
            <a:endParaRPr lang="cs-CZ" sz="3600" dirty="0">
              <a:solidFill>
                <a:schemeClr val="accent3">
                  <a:lumMod val="60000"/>
                  <a:lumOff val="40000"/>
                </a:schemeClr>
              </a:solidFill>
            </a:endParaRPr>
          </a:p>
        </p:txBody>
      </p:sp>
    </p:spTree>
    <p:extLst>
      <p:ext uri="{BB962C8B-B14F-4D97-AF65-F5344CB8AC3E}">
        <p14:creationId xmlns:p14="http://schemas.microsoft.com/office/powerpoint/2010/main" val="2343032164"/>
      </p:ext>
    </p:extLst>
  </p:cSld>
  <p:clrMapOvr>
    <a:masterClrMapping/>
  </p:clrMapOvr>
  <mc:AlternateContent xmlns:mc="http://schemas.openxmlformats.org/markup-compatibility/2006" xmlns:p14="http://schemas.microsoft.com/office/powerpoint/2010/main">
    <mc:Choice Requires="p14">
      <p:transition spd="slow" p14:dur="800">
        <p:circle/>
        <p:sndAc>
          <p:stSnd>
            <p:snd r:embed="rId2" name="click.wav"/>
          </p:stSnd>
        </p:sndAc>
      </p:transition>
    </mc:Choice>
    <mc:Fallback xmlns="">
      <p:transition spd="slow">
        <p:circle/>
        <p:sndAc>
          <p:stSnd>
            <p:snd r:embed="rId3" name="click.wav"/>
          </p:stSnd>
        </p:sndAc>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53" presetClass="entr" presetSubtype="16"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p:cTn id="7" dur="500" fill="hold"/>
                                        <p:tgtEl>
                                          <p:spTgt spid="3">
                                            <p:txEl>
                                              <p:pRg st="0" end="0"/>
                                            </p:txEl>
                                          </p:spTgt>
                                        </p:tgtEl>
                                        <p:attrNameLst>
                                          <p:attrName>ppt_w</p:attrName>
                                        </p:attrNameLst>
                                      </p:cBhvr>
                                      <p:tavLst>
                                        <p:tav tm="0">
                                          <p:val>
                                            <p:fltVal val="0"/>
                                          </p:val>
                                        </p:tav>
                                        <p:tav tm="100000">
                                          <p:val>
                                            <p:strVal val="#ppt_w"/>
                                          </p:val>
                                        </p:tav>
                                      </p:tavLst>
                                    </p:anim>
                                    <p:anim calcmode="lin" valueType="num">
                                      <p:cBhvr>
                                        <p:cTn id="8" dur="500" fill="hold"/>
                                        <p:tgtEl>
                                          <p:spTgt spid="3">
                                            <p:txEl>
                                              <p:pRg st="0" end="0"/>
                                            </p:txEl>
                                          </p:spTgt>
                                        </p:tgtEl>
                                        <p:attrNameLst>
                                          <p:attrName>ppt_h</p:attrName>
                                        </p:attrNameLst>
                                      </p:cBhvr>
                                      <p:tavLst>
                                        <p:tav tm="0">
                                          <p:val>
                                            <p:fltVal val="0"/>
                                          </p:val>
                                        </p:tav>
                                        <p:tav tm="100000">
                                          <p:val>
                                            <p:strVal val="#ppt_h"/>
                                          </p:val>
                                        </p:tav>
                                      </p:tavLst>
                                    </p:anim>
                                    <p:animEffect transition="in" filter="fade">
                                      <p:cBhvr>
                                        <p:cTn id="9" dur="500"/>
                                        <p:tgtEl>
                                          <p:spTgt spid="3">
                                            <p:txEl>
                                              <p:pRg st="0" end="0"/>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a:xfrm>
            <a:off x="467544" y="1628800"/>
            <a:ext cx="8208912" cy="1080120"/>
          </a:xfrm>
        </p:spPr>
        <p:txBody>
          <a:bodyPr>
            <a:noAutofit/>
          </a:bodyPr>
          <a:lstStyle/>
          <a:p>
            <a:pPr algn="ctr"/>
            <a:r>
              <a:rPr lang="cs-CZ" sz="3600" dirty="0" smtClean="0"/>
              <a:t> </a:t>
            </a:r>
            <a:r>
              <a:rPr lang="cs-CZ" sz="3600" dirty="0" smtClean="0">
                <a:solidFill>
                  <a:schemeClr val="accent5">
                    <a:lumMod val="60000"/>
                    <a:lumOff val="40000"/>
                  </a:schemeClr>
                </a:solidFill>
              </a:rPr>
              <a:t>Vyrábí nábytek.</a:t>
            </a:r>
            <a:r>
              <a:rPr lang="cs-CZ" sz="3600" dirty="0"/>
              <a:t/>
            </a:r>
            <a:br>
              <a:rPr lang="cs-CZ" sz="3600" dirty="0"/>
            </a:br>
            <a:endParaRPr lang="cs-CZ" sz="3600" dirty="0"/>
          </a:p>
        </p:txBody>
      </p:sp>
      <p:sp>
        <p:nvSpPr>
          <p:cNvPr id="3" name="Zástupný symbol pro obsah 2"/>
          <p:cNvSpPr>
            <a:spLocks noGrp="1"/>
          </p:cNvSpPr>
          <p:nvPr>
            <p:ph idx="1"/>
          </p:nvPr>
        </p:nvSpPr>
        <p:spPr>
          <a:xfrm>
            <a:off x="457200" y="2636913"/>
            <a:ext cx="8229600" cy="2160240"/>
          </a:xfrm>
        </p:spPr>
        <p:txBody>
          <a:bodyPr>
            <a:normAutofit/>
          </a:bodyPr>
          <a:lstStyle/>
          <a:p>
            <a:pPr marL="0" indent="0" algn="ctr">
              <a:buNone/>
            </a:pPr>
            <a:r>
              <a:rPr lang="cs-CZ" sz="3600" dirty="0" smtClean="0">
                <a:solidFill>
                  <a:schemeClr val="accent3">
                    <a:lumMod val="60000"/>
                    <a:lumOff val="40000"/>
                  </a:schemeClr>
                </a:solidFill>
              </a:rPr>
              <a:t>Truhlář.</a:t>
            </a:r>
            <a:endParaRPr lang="cs-CZ" sz="3600" dirty="0">
              <a:solidFill>
                <a:schemeClr val="accent3">
                  <a:lumMod val="60000"/>
                  <a:lumOff val="40000"/>
                </a:schemeClr>
              </a:solidFill>
            </a:endParaRPr>
          </a:p>
        </p:txBody>
      </p:sp>
    </p:spTree>
    <p:extLst>
      <p:ext uri="{BB962C8B-B14F-4D97-AF65-F5344CB8AC3E}">
        <p14:creationId xmlns:p14="http://schemas.microsoft.com/office/powerpoint/2010/main" val="1321111139"/>
      </p:ext>
    </p:extLst>
  </p:cSld>
  <p:clrMapOvr>
    <a:masterClrMapping/>
  </p:clrMapOvr>
  <mc:AlternateContent xmlns:mc="http://schemas.openxmlformats.org/markup-compatibility/2006" xmlns:p14="http://schemas.microsoft.com/office/powerpoint/2010/main">
    <mc:Choice Requires="p14">
      <p:transition spd="slow" p14:dur="800">
        <p:circle/>
        <p:sndAc>
          <p:stSnd>
            <p:snd r:embed="rId2" name="click.wav"/>
          </p:stSnd>
        </p:sndAc>
      </p:transition>
    </mc:Choice>
    <mc:Fallback xmlns="">
      <p:transition spd="slow">
        <p:circle/>
        <p:sndAc>
          <p:stSnd>
            <p:snd r:embed="rId3" name="click.wav"/>
          </p:stSnd>
        </p:sndAc>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53" presetClass="entr" presetSubtype="16"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p:cTn id="7" dur="500" fill="hold"/>
                                        <p:tgtEl>
                                          <p:spTgt spid="3">
                                            <p:txEl>
                                              <p:pRg st="0" end="0"/>
                                            </p:txEl>
                                          </p:spTgt>
                                        </p:tgtEl>
                                        <p:attrNameLst>
                                          <p:attrName>ppt_w</p:attrName>
                                        </p:attrNameLst>
                                      </p:cBhvr>
                                      <p:tavLst>
                                        <p:tav tm="0">
                                          <p:val>
                                            <p:fltVal val="0"/>
                                          </p:val>
                                        </p:tav>
                                        <p:tav tm="100000">
                                          <p:val>
                                            <p:strVal val="#ppt_w"/>
                                          </p:val>
                                        </p:tav>
                                      </p:tavLst>
                                    </p:anim>
                                    <p:anim calcmode="lin" valueType="num">
                                      <p:cBhvr>
                                        <p:cTn id="8" dur="500" fill="hold"/>
                                        <p:tgtEl>
                                          <p:spTgt spid="3">
                                            <p:txEl>
                                              <p:pRg st="0" end="0"/>
                                            </p:txEl>
                                          </p:spTgt>
                                        </p:tgtEl>
                                        <p:attrNameLst>
                                          <p:attrName>ppt_h</p:attrName>
                                        </p:attrNameLst>
                                      </p:cBhvr>
                                      <p:tavLst>
                                        <p:tav tm="0">
                                          <p:val>
                                            <p:fltVal val="0"/>
                                          </p:val>
                                        </p:tav>
                                        <p:tav tm="100000">
                                          <p:val>
                                            <p:strVal val="#ppt_h"/>
                                          </p:val>
                                        </p:tav>
                                      </p:tavLst>
                                    </p:anim>
                                    <p:animEffect transition="in" filter="fade">
                                      <p:cBhvr>
                                        <p:cTn id="9" dur="500"/>
                                        <p:tgtEl>
                                          <p:spTgt spid="3">
                                            <p:txEl>
                                              <p:pRg st="0" end="0"/>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a:xfrm>
            <a:off x="467544" y="1628800"/>
            <a:ext cx="8208912" cy="1080120"/>
          </a:xfrm>
        </p:spPr>
        <p:txBody>
          <a:bodyPr>
            <a:noAutofit/>
          </a:bodyPr>
          <a:lstStyle/>
          <a:p>
            <a:pPr algn="ctr"/>
            <a:r>
              <a:rPr lang="cs-CZ" sz="3600" dirty="0" smtClean="0"/>
              <a:t> </a:t>
            </a:r>
            <a:r>
              <a:rPr lang="cs-CZ" sz="3600" dirty="0" smtClean="0">
                <a:solidFill>
                  <a:schemeClr val="accent5">
                    <a:lumMod val="60000"/>
                    <a:lumOff val="40000"/>
                  </a:schemeClr>
                </a:solidFill>
              </a:rPr>
              <a:t>Staví krovy domů.</a:t>
            </a:r>
            <a:r>
              <a:rPr lang="cs-CZ" sz="3600" dirty="0"/>
              <a:t/>
            </a:r>
            <a:br>
              <a:rPr lang="cs-CZ" sz="3600" dirty="0"/>
            </a:br>
            <a:endParaRPr lang="cs-CZ" sz="3600" dirty="0"/>
          </a:p>
        </p:txBody>
      </p:sp>
      <p:sp>
        <p:nvSpPr>
          <p:cNvPr id="3" name="Zástupný symbol pro obsah 2"/>
          <p:cNvSpPr>
            <a:spLocks noGrp="1"/>
          </p:cNvSpPr>
          <p:nvPr>
            <p:ph idx="1"/>
          </p:nvPr>
        </p:nvSpPr>
        <p:spPr>
          <a:xfrm>
            <a:off x="457200" y="2636913"/>
            <a:ext cx="8229600" cy="2160240"/>
          </a:xfrm>
        </p:spPr>
        <p:txBody>
          <a:bodyPr>
            <a:normAutofit/>
          </a:bodyPr>
          <a:lstStyle/>
          <a:p>
            <a:pPr marL="0" indent="0" algn="ctr">
              <a:buNone/>
            </a:pPr>
            <a:r>
              <a:rPr lang="cs-CZ" sz="3600" dirty="0" smtClean="0">
                <a:solidFill>
                  <a:schemeClr val="accent3">
                    <a:lumMod val="60000"/>
                    <a:lumOff val="40000"/>
                  </a:schemeClr>
                </a:solidFill>
              </a:rPr>
              <a:t>Tesař.</a:t>
            </a:r>
            <a:endParaRPr lang="cs-CZ" sz="3600" dirty="0">
              <a:solidFill>
                <a:schemeClr val="accent3">
                  <a:lumMod val="60000"/>
                  <a:lumOff val="40000"/>
                </a:schemeClr>
              </a:solidFill>
            </a:endParaRPr>
          </a:p>
        </p:txBody>
      </p:sp>
    </p:spTree>
    <p:extLst>
      <p:ext uri="{BB962C8B-B14F-4D97-AF65-F5344CB8AC3E}">
        <p14:creationId xmlns:p14="http://schemas.microsoft.com/office/powerpoint/2010/main" val="3805830530"/>
      </p:ext>
    </p:extLst>
  </p:cSld>
  <p:clrMapOvr>
    <a:masterClrMapping/>
  </p:clrMapOvr>
  <mc:AlternateContent xmlns:mc="http://schemas.openxmlformats.org/markup-compatibility/2006" xmlns:p14="http://schemas.microsoft.com/office/powerpoint/2010/main">
    <mc:Choice Requires="p14">
      <p:transition spd="slow" p14:dur="800">
        <p:circle/>
        <p:sndAc>
          <p:stSnd>
            <p:snd r:embed="rId2" name="click.wav"/>
          </p:stSnd>
        </p:sndAc>
      </p:transition>
    </mc:Choice>
    <mc:Fallback xmlns="">
      <p:transition spd="slow">
        <p:circle/>
        <p:sndAc>
          <p:stSnd>
            <p:snd r:embed="rId3" name="click.wav"/>
          </p:stSnd>
        </p:sndAc>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53" presetClass="entr" presetSubtype="16"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p:cTn id="7" dur="500" fill="hold"/>
                                        <p:tgtEl>
                                          <p:spTgt spid="3">
                                            <p:txEl>
                                              <p:pRg st="0" end="0"/>
                                            </p:txEl>
                                          </p:spTgt>
                                        </p:tgtEl>
                                        <p:attrNameLst>
                                          <p:attrName>ppt_w</p:attrName>
                                        </p:attrNameLst>
                                      </p:cBhvr>
                                      <p:tavLst>
                                        <p:tav tm="0">
                                          <p:val>
                                            <p:fltVal val="0"/>
                                          </p:val>
                                        </p:tav>
                                        <p:tav tm="100000">
                                          <p:val>
                                            <p:strVal val="#ppt_w"/>
                                          </p:val>
                                        </p:tav>
                                      </p:tavLst>
                                    </p:anim>
                                    <p:anim calcmode="lin" valueType="num">
                                      <p:cBhvr>
                                        <p:cTn id="8" dur="500" fill="hold"/>
                                        <p:tgtEl>
                                          <p:spTgt spid="3">
                                            <p:txEl>
                                              <p:pRg st="0" end="0"/>
                                            </p:txEl>
                                          </p:spTgt>
                                        </p:tgtEl>
                                        <p:attrNameLst>
                                          <p:attrName>ppt_h</p:attrName>
                                        </p:attrNameLst>
                                      </p:cBhvr>
                                      <p:tavLst>
                                        <p:tav tm="0">
                                          <p:val>
                                            <p:fltVal val="0"/>
                                          </p:val>
                                        </p:tav>
                                        <p:tav tm="100000">
                                          <p:val>
                                            <p:strVal val="#ppt_h"/>
                                          </p:val>
                                        </p:tav>
                                      </p:tavLst>
                                    </p:anim>
                                    <p:animEffect transition="in" filter="fade">
                                      <p:cBhvr>
                                        <p:cTn id="9" dur="500"/>
                                        <p:tgtEl>
                                          <p:spTgt spid="3">
                                            <p:txEl>
                                              <p:pRg st="0" end="0"/>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a:xfrm>
            <a:off x="467544" y="1628800"/>
            <a:ext cx="8208912" cy="1080120"/>
          </a:xfrm>
        </p:spPr>
        <p:txBody>
          <a:bodyPr>
            <a:noAutofit/>
          </a:bodyPr>
          <a:lstStyle/>
          <a:p>
            <a:pPr algn="ctr"/>
            <a:r>
              <a:rPr lang="cs-CZ" sz="3600" dirty="0" smtClean="0"/>
              <a:t> </a:t>
            </a:r>
            <a:r>
              <a:rPr lang="cs-CZ" sz="3600" dirty="0" smtClean="0">
                <a:solidFill>
                  <a:schemeClr val="accent5">
                    <a:lumMod val="60000"/>
                    <a:lumOff val="40000"/>
                  </a:schemeClr>
                </a:solidFill>
              </a:rPr>
              <a:t>Překládá knihy, články.</a:t>
            </a:r>
            <a:r>
              <a:rPr lang="cs-CZ" sz="3600" dirty="0"/>
              <a:t/>
            </a:r>
            <a:br>
              <a:rPr lang="cs-CZ" sz="3600" dirty="0"/>
            </a:br>
            <a:endParaRPr lang="cs-CZ" sz="3600" dirty="0"/>
          </a:p>
        </p:txBody>
      </p:sp>
      <p:sp>
        <p:nvSpPr>
          <p:cNvPr id="3" name="Zástupný symbol pro obsah 2"/>
          <p:cNvSpPr>
            <a:spLocks noGrp="1"/>
          </p:cNvSpPr>
          <p:nvPr>
            <p:ph idx="1"/>
          </p:nvPr>
        </p:nvSpPr>
        <p:spPr>
          <a:xfrm>
            <a:off x="457200" y="2636913"/>
            <a:ext cx="8229600" cy="2160240"/>
          </a:xfrm>
        </p:spPr>
        <p:txBody>
          <a:bodyPr>
            <a:normAutofit/>
          </a:bodyPr>
          <a:lstStyle/>
          <a:p>
            <a:pPr marL="0" indent="0" algn="ctr">
              <a:buNone/>
            </a:pPr>
            <a:r>
              <a:rPr lang="cs-CZ" sz="3600" dirty="0" smtClean="0">
                <a:solidFill>
                  <a:schemeClr val="accent3">
                    <a:lumMod val="60000"/>
                    <a:lumOff val="40000"/>
                  </a:schemeClr>
                </a:solidFill>
              </a:rPr>
              <a:t>Překladatel, překladatelka.</a:t>
            </a:r>
            <a:endParaRPr lang="cs-CZ" sz="3600" dirty="0">
              <a:solidFill>
                <a:schemeClr val="accent3">
                  <a:lumMod val="60000"/>
                  <a:lumOff val="40000"/>
                </a:schemeClr>
              </a:solidFill>
            </a:endParaRPr>
          </a:p>
        </p:txBody>
      </p:sp>
    </p:spTree>
    <p:extLst>
      <p:ext uri="{BB962C8B-B14F-4D97-AF65-F5344CB8AC3E}">
        <p14:creationId xmlns:p14="http://schemas.microsoft.com/office/powerpoint/2010/main" val="3879535186"/>
      </p:ext>
    </p:extLst>
  </p:cSld>
  <p:clrMapOvr>
    <a:masterClrMapping/>
  </p:clrMapOvr>
  <mc:AlternateContent xmlns:mc="http://schemas.openxmlformats.org/markup-compatibility/2006" xmlns:p14="http://schemas.microsoft.com/office/powerpoint/2010/main">
    <mc:Choice Requires="p14">
      <p:transition spd="slow" p14:dur="800">
        <p:circle/>
        <p:sndAc>
          <p:stSnd>
            <p:snd r:embed="rId2" name="click.wav"/>
          </p:stSnd>
        </p:sndAc>
      </p:transition>
    </mc:Choice>
    <mc:Fallback xmlns="">
      <p:transition spd="slow">
        <p:circle/>
        <p:sndAc>
          <p:stSnd>
            <p:snd r:embed="rId3" name="click.wav"/>
          </p:stSnd>
        </p:sndAc>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53" presetClass="entr" presetSubtype="16"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p:cTn id="7" dur="500" fill="hold"/>
                                        <p:tgtEl>
                                          <p:spTgt spid="3">
                                            <p:txEl>
                                              <p:pRg st="0" end="0"/>
                                            </p:txEl>
                                          </p:spTgt>
                                        </p:tgtEl>
                                        <p:attrNameLst>
                                          <p:attrName>ppt_w</p:attrName>
                                        </p:attrNameLst>
                                      </p:cBhvr>
                                      <p:tavLst>
                                        <p:tav tm="0">
                                          <p:val>
                                            <p:fltVal val="0"/>
                                          </p:val>
                                        </p:tav>
                                        <p:tav tm="100000">
                                          <p:val>
                                            <p:strVal val="#ppt_w"/>
                                          </p:val>
                                        </p:tav>
                                      </p:tavLst>
                                    </p:anim>
                                    <p:anim calcmode="lin" valueType="num">
                                      <p:cBhvr>
                                        <p:cTn id="8" dur="500" fill="hold"/>
                                        <p:tgtEl>
                                          <p:spTgt spid="3">
                                            <p:txEl>
                                              <p:pRg st="0" end="0"/>
                                            </p:txEl>
                                          </p:spTgt>
                                        </p:tgtEl>
                                        <p:attrNameLst>
                                          <p:attrName>ppt_h</p:attrName>
                                        </p:attrNameLst>
                                      </p:cBhvr>
                                      <p:tavLst>
                                        <p:tav tm="0">
                                          <p:val>
                                            <p:fltVal val="0"/>
                                          </p:val>
                                        </p:tav>
                                        <p:tav tm="100000">
                                          <p:val>
                                            <p:strVal val="#ppt_h"/>
                                          </p:val>
                                        </p:tav>
                                      </p:tavLst>
                                    </p:anim>
                                    <p:animEffect transition="in" filter="fade">
                                      <p:cBhvr>
                                        <p:cTn id="9" dur="500"/>
                                        <p:tgtEl>
                                          <p:spTgt spid="3">
                                            <p:txEl>
                                              <p:pRg st="0" end="0"/>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a:xfrm>
            <a:off x="467544" y="1628800"/>
            <a:ext cx="8208912" cy="1080120"/>
          </a:xfrm>
        </p:spPr>
        <p:txBody>
          <a:bodyPr>
            <a:noAutofit/>
          </a:bodyPr>
          <a:lstStyle/>
          <a:p>
            <a:pPr algn="ctr"/>
            <a:r>
              <a:rPr lang="cs-CZ" sz="3600" dirty="0" smtClean="0"/>
              <a:t> </a:t>
            </a:r>
            <a:r>
              <a:rPr lang="cs-CZ" sz="3600" dirty="0" smtClean="0">
                <a:solidFill>
                  <a:schemeClr val="accent5">
                    <a:lumMod val="60000"/>
                    <a:lumOff val="40000"/>
                  </a:schemeClr>
                </a:solidFill>
              </a:rPr>
              <a:t>Staví zdi domů.</a:t>
            </a:r>
            <a:r>
              <a:rPr lang="cs-CZ" sz="3600" dirty="0"/>
              <a:t/>
            </a:r>
            <a:br>
              <a:rPr lang="cs-CZ" sz="3600" dirty="0"/>
            </a:br>
            <a:endParaRPr lang="cs-CZ" sz="3600" dirty="0"/>
          </a:p>
        </p:txBody>
      </p:sp>
      <p:sp>
        <p:nvSpPr>
          <p:cNvPr id="3" name="Zástupný symbol pro obsah 2"/>
          <p:cNvSpPr>
            <a:spLocks noGrp="1"/>
          </p:cNvSpPr>
          <p:nvPr>
            <p:ph idx="1"/>
          </p:nvPr>
        </p:nvSpPr>
        <p:spPr>
          <a:xfrm>
            <a:off x="457200" y="2636913"/>
            <a:ext cx="8229600" cy="2160240"/>
          </a:xfrm>
        </p:spPr>
        <p:txBody>
          <a:bodyPr>
            <a:normAutofit/>
          </a:bodyPr>
          <a:lstStyle/>
          <a:p>
            <a:pPr marL="0" indent="0" algn="ctr">
              <a:buNone/>
            </a:pPr>
            <a:r>
              <a:rPr lang="cs-CZ" sz="3600" dirty="0" smtClean="0">
                <a:solidFill>
                  <a:schemeClr val="accent3">
                    <a:lumMod val="60000"/>
                    <a:lumOff val="40000"/>
                  </a:schemeClr>
                </a:solidFill>
              </a:rPr>
              <a:t>Zedník.</a:t>
            </a:r>
            <a:endParaRPr lang="cs-CZ" sz="3600" dirty="0">
              <a:solidFill>
                <a:schemeClr val="accent3">
                  <a:lumMod val="60000"/>
                  <a:lumOff val="40000"/>
                </a:schemeClr>
              </a:solidFill>
            </a:endParaRPr>
          </a:p>
        </p:txBody>
      </p:sp>
    </p:spTree>
    <p:extLst>
      <p:ext uri="{BB962C8B-B14F-4D97-AF65-F5344CB8AC3E}">
        <p14:creationId xmlns:p14="http://schemas.microsoft.com/office/powerpoint/2010/main" val="2914006463"/>
      </p:ext>
    </p:extLst>
  </p:cSld>
  <p:clrMapOvr>
    <a:masterClrMapping/>
  </p:clrMapOvr>
  <mc:AlternateContent xmlns:mc="http://schemas.openxmlformats.org/markup-compatibility/2006" xmlns:p14="http://schemas.microsoft.com/office/powerpoint/2010/main">
    <mc:Choice Requires="p14">
      <p:transition spd="slow" p14:dur="800">
        <p:circle/>
        <p:sndAc>
          <p:stSnd>
            <p:snd r:embed="rId2" name="click.wav"/>
          </p:stSnd>
        </p:sndAc>
      </p:transition>
    </mc:Choice>
    <mc:Fallback xmlns="">
      <p:transition spd="slow">
        <p:circle/>
        <p:sndAc>
          <p:stSnd>
            <p:snd r:embed="rId3" name="click.wav"/>
          </p:stSnd>
        </p:sndAc>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53" presetClass="entr" presetSubtype="16"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p:cTn id="7" dur="500" fill="hold"/>
                                        <p:tgtEl>
                                          <p:spTgt spid="3">
                                            <p:txEl>
                                              <p:pRg st="0" end="0"/>
                                            </p:txEl>
                                          </p:spTgt>
                                        </p:tgtEl>
                                        <p:attrNameLst>
                                          <p:attrName>ppt_w</p:attrName>
                                        </p:attrNameLst>
                                      </p:cBhvr>
                                      <p:tavLst>
                                        <p:tav tm="0">
                                          <p:val>
                                            <p:fltVal val="0"/>
                                          </p:val>
                                        </p:tav>
                                        <p:tav tm="100000">
                                          <p:val>
                                            <p:strVal val="#ppt_w"/>
                                          </p:val>
                                        </p:tav>
                                      </p:tavLst>
                                    </p:anim>
                                    <p:anim calcmode="lin" valueType="num">
                                      <p:cBhvr>
                                        <p:cTn id="8" dur="500" fill="hold"/>
                                        <p:tgtEl>
                                          <p:spTgt spid="3">
                                            <p:txEl>
                                              <p:pRg st="0" end="0"/>
                                            </p:txEl>
                                          </p:spTgt>
                                        </p:tgtEl>
                                        <p:attrNameLst>
                                          <p:attrName>ppt_h</p:attrName>
                                        </p:attrNameLst>
                                      </p:cBhvr>
                                      <p:tavLst>
                                        <p:tav tm="0">
                                          <p:val>
                                            <p:fltVal val="0"/>
                                          </p:val>
                                        </p:tav>
                                        <p:tav tm="100000">
                                          <p:val>
                                            <p:strVal val="#ppt_h"/>
                                          </p:val>
                                        </p:tav>
                                      </p:tavLst>
                                    </p:anim>
                                    <p:animEffect transition="in" filter="fade">
                                      <p:cBhvr>
                                        <p:cTn id="9" dur="500"/>
                                        <p:tgtEl>
                                          <p:spTgt spid="3">
                                            <p:txEl>
                                              <p:pRg st="0" end="0"/>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a:xfrm>
            <a:off x="467544" y="1628800"/>
            <a:ext cx="8208912" cy="1080120"/>
          </a:xfrm>
        </p:spPr>
        <p:txBody>
          <a:bodyPr>
            <a:noAutofit/>
          </a:bodyPr>
          <a:lstStyle/>
          <a:p>
            <a:pPr algn="ctr"/>
            <a:r>
              <a:rPr lang="cs-CZ" sz="3600" dirty="0" smtClean="0"/>
              <a:t> </a:t>
            </a:r>
            <a:r>
              <a:rPr lang="cs-CZ" sz="3600" dirty="0" smtClean="0">
                <a:solidFill>
                  <a:schemeClr val="accent4">
                    <a:lumMod val="60000"/>
                    <a:lumOff val="40000"/>
                  </a:schemeClr>
                </a:solidFill>
              </a:rPr>
              <a:t>Obsluhuje </a:t>
            </a:r>
            <a:r>
              <a:rPr lang="cs-CZ" sz="3600" dirty="0">
                <a:solidFill>
                  <a:schemeClr val="accent4">
                    <a:lumMod val="60000"/>
                    <a:lumOff val="40000"/>
                  </a:schemeClr>
                </a:solidFill>
              </a:rPr>
              <a:t>lidi v restauraci.</a:t>
            </a:r>
            <a:r>
              <a:rPr lang="cs-CZ" sz="3600" dirty="0">
                <a:solidFill>
                  <a:schemeClr val="accent3">
                    <a:lumMod val="60000"/>
                    <a:lumOff val="40000"/>
                  </a:schemeClr>
                </a:solidFill>
              </a:rPr>
              <a:t/>
            </a:r>
            <a:br>
              <a:rPr lang="cs-CZ" sz="3600" dirty="0">
                <a:solidFill>
                  <a:schemeClr val="accent3">
                    <a:lumMod val="60000"/>
                    <a:lumOff val="40000"/>
                  </a:schemeClr>
                </a:solidFill>
              </a:rPr>
            </a:br>
            <a:r>
              <a:rPr lang="cs-CZ" sz="3600" dirty="0"/>
              <a:t/>
            </a:r>
            <a:br>
              <a:rPr lang="cs-CZ" sz="3600" dirty="0"/>
            </a:br>
            <a:endParaRPr lang="cs-CZ" sz="3600" dirty="0"/>
          </a:p>
        </p:txBody>
      </p:sp>
      <p:sp>
        <p:nvSpPr>
          <p:cNvPr id="3" name="Zástupný symbol pro obsah 2"/>
          <p:cNvSpPr>
            <a:spLocks noGrp="1"/>
          </p:cNvSpPr>
          <p:nvPr>
            <p:ph idx="1"/>
          </p:nvPr>
        </p:nvSpPr>
        <p:spPr>
          <a:xfrm>
            <a:off x="457200" y="2636913"/>
            <a:ext cx="8229600" cy="2160240"/>
          </a:xfrm>
        </p:spPr>
        <p:txBody>
          <a:bodyPr>
            <a:normAutofit/>
          </a:bodyPr>
          <a:lstStyle/>
          <a:p>
            <a:pPr marL="0" indent="0" algn="ctr">
              <a:buNone/>
            </a:pPr>
            <a:r>
              <a:rPr lang="cs-CZ" sz="3600" dirty="0" smtClean="0">
                <a:solidFill>
                  <a:schemeClr val="accent3">
                    <a:lumMod val="60000"/>
                    <a:lumOff val="40000"/>
                  </a:schemeClr>
                </a:solidFill>
              </a:rPr>
              <a:t>Číšník, servírka.</a:t>
            </a:r>
            <a:endParaRPr lang="cs-CZ" sz="3600" dirty="0">
              <a:solidFill>
                <a:schemeClr val="accent3">
                  <a:lumMod val="60000"/>
                  <a:lumOff val="40000"/>
                </a:schemeClr>
              </a:solidFill>
            </a:endParaRPr>
          </a:p>
        </p:txBody>
      </p:sp>
    </p:spTree>
    <p:extLst>
      <p:ext uri="{BB962C8B-B14F-4D97-AF65-F5344CB8AC3E}">
        <p14:creationId xmlns:p14="http://schemas.microsoft.com/office/powerpoint/2010/main" val="940843744"/>
      </p:ext>
    </p:extLst>
  </p:cSld>
  <p:clrMapOvr>
    <a:masterClrMapping/>
  </p:clrMapOvr>
  <mc:AlternateContent xmlns:mc="http://schemas.openxmlformats.org/markup-compatibility/2006" xmlns:p14="http://schemas.microsoft.com/office/powerpoint/2010/main">
    <mc:Choice Requires="p14">
      <p:transition spd="slow" p14:dur="800">
        <p:circle/>
        <p:sndAc>
          <p:stSnd>
            <p:snd r:embed="rId2" name="click.wav"/>
          </p:stSnd>
        </p:sndAc>
      </p:transition>
    </mc:Choice>
    <mc:Fallback xmlns="">
      <p:transition spd="slow">
        <p:circle/>
        <p:sndAc>
          <p:stSnd>
            <p:snd r:embed="rId3" name="click.wav"/>
          </p:stSnd>
        </p:sndAc>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53" presetClass="entr" presetSubtype="16"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p:cTn id="7" dur="500" fill="hold"/>
                                        <p:tgtEl>
                                          <p:spTgt spid="3">
                                            <p:txEl>
                                              <p:pRg st="0" end="0"/>
                                            </p:txEl>
                                          </p:spTgt>
                                        </p:tgtEl>
                                        <p:attrNameLst>
                                          <p:attrName>ppt_w</p:attrName>
                                        </p:attrNameLst>
                                      </p:cBhvr>
                                      <p:tavLst>
                                        <p:tav tm="0">
                                          <p:val>
                                            <p:fltVal val="0"/>
                                          </p:val>
                                        </p:tav>
                                        <p:tav tm="100000">
                                          <p:val>
                                            <p:strVal val="#ppt_w"/>
                                          </p:val>
                                        </p:tav>
                                      </p:tavLst>
                                    </p:anim>
                                    <p:anim calcmode="lin" valueType="num">
                                      <p:cBhvr>
                                        <p:cTn id="8" dur="500" fill="hold"/>
                                        <p:tgtEl>
                                          <p:spTgt spid="3">
                                            <p:txEl>
                                              <p:pRg st="0" end="0"/>
                                            </p:txEl>
                                          </p:spTgt>
                                        </p:tgtEl>
                                        <p:attrNameLst>
                                          <p:attrName>ppt_h</p:attrName>
                                        </p:attrNameLst>
                                      </p:cBhvr>
                                      <p:tavLst>
                                        <p:tav tm="0">
                                          <p:val>
                                            <p:fltVal val="0"/>
                                          </p:val>
                                        </p:tav>
                                        <p:tav tm="100000">
                                          <p:val>
                                            <p:strVal val="#ppt_h"/>
                                          </p:val>
                                        </p:tav>
                                      </p:tavLst>
                                    </p:anim>
                                    <p:animEffect transition="in" filter="fade">
                                      <p:cBhvr>
                                        <p:cTn id="9" dur="500"/>
                                        <p:tgtEl>
                                          <p:spTgt spid="3">
                                            <p:txEl>
                                              <p:pRg st="0" end="0"/>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a:xfrm>
            <a:off x="467544" y="1628800"/>
            <a:ext cx="8208912" cy="1584176"/>
          </a:xfrm>
        </p:spPr>
        <p:txBody>
          <a:bodyPr>
            <a:noAutofit/>
          </a:bodyPr>
          <a:lstStyle/>
          <a:p>
            <a:pPr algn="ctr"/>
            <a:r>
              <a:rPr lang="cs-CZ" sz="3600" dirty="0" smtClean="0"/>
              <a:t> </a:t>
            </a:r>
            <a:r>
              <a:rPr lang="cs-CZ" sz="3600" dirty="0" smtClean="0">
                <a:solidFill>
                  <a:schemeClr val="accent5">
                    <a:lumMod val="60000"/>
                    <a:lumOff val="40000"/>
                  </a:schemeClr>
                </a:solidFill>
              </a:rPr>
              <a:t>Dělá rozvody elektřiny, zásuvky, vypínače.</a:t>
            </a:r>
            <a:r>
              <a:rPr lang="cs-CZ" sz="3600" dirty="0"/>
              <a:t/>
            </a:r>
            <a:br>
              <a:rPr lang="cs-CZ" sz="3600" dirty="0"/>
            </a:br>
            <a:endParaRPr lang="cs-CZ" sz="3600" dirty="0"/>
          </a:p>
        </p:txBody>
      </p:sp>
      <p:sp>
        <p:nvSpPr>
          <p:cNvPr id="3" name="Zástupný symbol pro obsah 2"/>
          <p:cNvSpPr>
            <a:spLocks noGrp="1"/>
          </p:cNvSpPr>
          <p:nvPr>
            <p:ph idx="1"/>
          </p:nvPr>
        </p:nvSpPr>
        <p:spPr>
          <a:xfrm>
            <a:off x="457200" y="2636913"/>
            <a:ext cx="8229600" cy="2160240"/>
          </a:xfrm>
        </p:spPr>
        <p:txBody>
          <a:bodyPr>
            <a:normAutofit/>
          </a:bodyPr>
          <a:lstStyle/>
          <a:p>
            <a:pPr marL="0" indent="0" algn="ctr">
              <a:buNone/>
            </a:pPr>
            <a:r>
              <a:rPr lang="cs-CZ" sz="3600" dirty="0" smtClean="0">
                <a:solidFill>
                  <a:schemeClr val="accent3">
                    <a:lumMod val="60000"/>
                    <a:lumOff val="40000"/>
                  </a:schemeClr>
                </a:solidFill>
              </a:rPr>
              <a:t>Elektrikář.</a:t>
            </a:r>
            <a:endParaRPr lang="cs-CZ" sz="3600" dirty="0">
              <a:solidFill>
                <a:schemeClr val="accent3">
                  <a:lumMod val="60000"/>
                  <a:lumOff val="40000"/>
                </a:schemeClr>
              </a:solidFill>
            </a:endParaRPr>
          </a:p>
        </p:txBody>
      </p:sp>
    </p:spTree>
    <p:extLst>
      <p:ext uri="{BB962C8B-B14F-4D97-AF65-F5344CB8AC3E}">
        <p14:creationId xmlns:p14="http://schemas.microsoft.com/office/powerpoint/2010/main" val="3786278949"/>
      </p:ext>
    </p:extLst>
  </p:cSld>
  <p:clrMapOvr>
    <a:masterClrMapping/>
  </p:clrMapOvr>
  <mc:AlternateContent xmlns:mc="http://schemas.openxmlformats.org/markup-compatibility/2006" xmlns:p14="http://schemas.microsoft.com/office/powerpoint/2010/main">
    <mc:Choice Requires="p14">
      <p:transition spd="slow" p14:dur="800">
        <p:circle/>
        <p:sndAc>
          <p:stSnd>
            <p:snd r:embed="rId2" name="click.wav"/>
          </p:stSnd>
        </p:sndAc>
      </p:transition>
    </mc:Choice>
    <mc:Fallback xmlns="">
      <p:transition spd="slow">
        <p:circle/>
        <p:sndAc>
          <p:stSnd>
            <p:snd r:embed="rId3" name="click.wav"/>
          </p:stSnd>
        </p:sndAc>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53" presetClass="entr" presetSubtype="16"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p:cTn id="7" dur="500" fill="hold"/>
                                        <p:tgtEl>
                                          <p:spTgt spid="3">
                                            <p:txEl>
                                              <p:pRg st="0" end="0"/>
                                            </p:txEl>
                                          </p:spTgt>
                                        </p:tgtEl>
                                        <p:attrNameLst>
                                          <p:attrName>ppt_w</p:attrName>
                                        </p:attrNameLst>
                                      </p:cBhvr>
                                      <p:tavLst>
                                        <p:tav tm="0">
                                          <p:val>
                                            <p:fltVal val="0"/>
                                          </p:val>
                                        </p:tav>
                                        <p:tav tm="100000">
                                          <p:val>
                                            <p:strVal val="#ppt_w"/>
                                          </p:val>
                                        </p:tav>
                                      </p:tavLst>
                                    </p:anim>
                                    <p:anim calcmode="lin" valueType="num">
                                      <p:cBhvr>
                                        <p:cTn id="8" dur="500" fill="hold"/>
                                        <p:tgtEl>
                                          <p:spTgt spid="3">
                                            <p:txEl>
                                              <p:pRg st="0" end="0"/>
                                            </p:txEl>
                                          </p:spTgt>
                                        </p:tgtEl>
                                        <p:attrNameLst>
                                          <p:attrName>ppt_h</p:attrName>
                                        </p:attrNameLst>
                                      </p:cBhvr>
                                      <p:tavLst>
                                        <p:tav tm="0">
                                          <p:val>
                                            <p:fltVal val="0"/>
                                          </p:val>
                                        </p:tav>
                                        <p:tav tm="100000">
                                          <p:val>
                                            <p:strVal val="#ppt_h"/>
                                          </p:val>
                                        </p:tav>
                                      </p:tavLst>
                                    </p:anim>
                                    <p:animEffect transition="in" filter="fade">
                                      <p:cBhvr>
                                        <p:cTn id="9" dur="500"/>
                                        <p:tgtEl>
                                          <p:spTgt spid="3">
                                            <p:txEl>
                                              <p:pRg st="0" end="0"/>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a:xfrm>
            <a:off x="467544" y="1628800"/>
            <a:ext cx="8208912" cy="1584176"/>
          </a:xfrm>
        </p:spPr>
        <p:txBody>
          <a:bodyPr>
            <a:noAutofit/>
          </a:bodyPr>
          <a:lstStyle/>
          <a:p>
            <a:pPr algn="ctr"/>
            <a:r>
              <a:rPr lang="cs-CZ" sz="3600" dirty="0" smtClean="0"/>
              <a:t> </a:t>
            </a:r>
            <a:r>
              <a:rPr lang="cs-CZ" sz="3600" dirty="0" smtClean="0">
                <a:solidFill>
                  <a:schemeClr val="accent5">
                    <a:lumMod val="60000"/>
                    <a:lumOff val="40000"/>
                  </a:schemeClr>
                </a:solidFill>
              </a:rPr>
              <a:t>Dělá rozvody vody, odpady.</a:t>
            </a:r>
            <a:r>
              <a:rPr lang="cs-CZ" sz="3600" dirty="0"/>
              <a:t/>
            </a:r>
            <a:br>
              <a:rPr lang="cs-CZ" sz="3600" dirty="0"/>
            </a:br>
            <a:endParaRPr lang="cs-CZ" sz="3600" dirty="0"/>
          </a:p>
        </p:txBody>
      </p:sp>
      <p:sp>
        <p:nvSpPr>
          <p:cNvPr id="3" name="Zástupný symbol pro obsah 2"/>
          <p:cNvSpPr>
            <a:spLocks noGrp="1"/>
          </p:cNvSpPr>
          <p:nvPr>
            <p:ph idx="1"/>
          </p:nvPr>
        </p:nvSpPr>
        <p:spPr>
          <a:xfrm>
            <a:off x="457200" y="2636913"/>
            <a:ext cx="8229600" cy="2160240"/>
          </a:xfrm>
        </p:spPr>
        <p:txBody>
          <a:bodyPr>
            <a:normAutofit/>
          </a:bodyPr>
          <a:lstStyle/>
          <a:p>
            <a:pPr marL="0" indent="0" algn="ctr">
              <a:buNone/>
            </a:pPr>
            <a:r>
              <a:rPr lang="cs-CZ" sz="3600" dirty="0" smtClean="0">
                <a:solidFill>
                  <a:schemeClr val="accent3">
                    <a:lumMod val="60000"/>
                    <a:lumOff val="40000"/>
                  </a:schemeClr>
                </a:solidFill>
              </a:rPr>
              <a:t>Instalatér.</a:t>
            </a:r>
            <a:endParaRPr lang="cs-CZ" sz="3600" dirty="0">
              <a:solidFill>
                <a:schemeClr val="accent3">
                  <a:lumMod val="60000"/>
                  <a:lumOff val="40000"/>
                </a:schemeClr>
              </a:solidFill>
            </a:endParaRPr>
          </a:p>
        </p:txBody>
      </p:sp>
    </p:spTree>
    <p:extLst>
      <p:ext uri="{BB962C8B-B14F-4D97-AF65-F5344CB8AC3E}">
        <p14:creationId xmlns:p14="http://schemas.microsoft.com/office/powerpoint/2010/main" val="1269555976"/>
      </p:ext>
    </p:extLst>
  </p:cSld>
  <p:clrMapOvr>
    <a:masterClrMapping/>
  </p:clrMapOvr>
  <mc:AlternateContent xmlns:mc="http://schemas.openxmlformats.org/markup-compatibility/2006" xmlns:p14="http://schemas.microsoft.com/office/powerpoint/2010/main">
    <mc:Choice Requires="p14">
      <p:transition spd="slow" p14:dur="800">
        <p:circle/>
        <p:sndAc>
          <p:stSnd>
            <p:snd r:embed="rId2" name="click.wav"/>
          </p:stSnd>
        </p:sndAc>
      </p:transition>
    </mc:Choice>
    <mc:Fallback xmlns="">
      <p:transition spd="slow">
        <p:circle/>
        <p:sndAc>
          <p:stSnd>
            <p:snd r:embed="rId3" name="click.wav"/>
          </p:stSnd>
        </p:sndAc>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53" presetClass="entr" presetSubtype="16"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p:cTn id="7" dur="500" fill="hold"/>
                                        <p:tgtEl>
                                          <p:spTgt spid="3">
                                            <p:txEl>
                                              <p:pRg st="0" end="0"/>
                                            </p:txEl>
                                          </p:spTgt>
                                        </p:tgtEl>
                                        <p:attrNameLst>
                                          <p:attrName>ppt_w</p:attrName>
                                        </p:attrNameLst>
                                      </p:cBhvr>
                                      <p:tavLst>
                                        <p:tav tm="0">
                                          <p:val>
                                            <p:fltVal val="0"/>
                                          </p:val>
                                        </p:tav>
                                        <p:tav tm="100000">
                                          <p:val>
                                            <p:strVal val="#ppt_w"/>
                                          </p:val>
                                        </p:tav>
                                      </p:tavLst>
                                    </p:anim>
                                    <p:anim calcmode="lin" valueType="num">
                                      <p:cBhvr>
                                        <p:cTn id="8" dur="500" fill="hold"/>
                                        <p:tgtEl>
                                          <p:spTgt spid="3">
                                            <p:txEl>
                                              <p:pRg st="0" end="0"/>
                                            </p:txEl>
                                          </p:spTgt>
                                        </p:tgtEl>
                                        <p:attrNameLst>
                                          <p:attrName>ppt_h</p:attrName>
                                        </p:attrNameLst>
                                      </p:cBhvr>
                                      <p:tavLst>
                                        <p:tav tm="0">
                                          <p:val>
                                            <p:fltVal val="0"/>
                                          </p:val>
                                        </p:tav>
                                        <p:tav tm="100000">
                                          <p:val>
                                            <p:strVal val="#ppt_h"/>
                                          </p:val>
                                        </p:tav>
                                      </p:tavLst>
                                    </p:anim>
                                    <p:animEffect transition="in" filter="fade">
                                      <p:cBhvr>
                                        <p:cTn id="9" dur="500"/>
                                        <p:tgtEl>
                                          <p:spTgt spid="3">
                                            <p:txEl>
                                              <p:pRg st="0" end="0"/>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a:xfrm>
            <a:off x="467544" y="1628800"/>
            <a:ext cx="8208912" cy="1080120"/>
          </a:xfrm>
        </p:spPr>
        <p:txBody>
          <a:bodyPr>
            <a:noAutofit/>
          </a:bodyPr>
          <a:lstStyle/>
          <a:p>
            <a:pPr algn="ctr"/>
            <a:r>
              <a:rPr lang="cs-CZ" sz="3600" dirty="0" smtClean="0"/>
              <a:t> </a:t>
            </a:r>
            <a:r>
              <a:rPr lang="cs-CZ" sz="3600" dirty="0" smtClean="0">
                <a:solidFill>
                  <a:schemeClr val="accent5">
                    <a:lumMod val="60000"/>
                    <a:lumOff val="40000"/>
                  </a:schemeClr>
                </a:solidFill>
              </a:rPr>
              <a:t>Staví rozvody topení, komín.</a:t>
            </a:r>
            <a:r>
              <a:rPr lang="cs-CZ" sz="3600" dirty="0"/>
              <a:t/>
            </a:r>
            <a:br>
              <a:rPr lang="cs-CZ" sz="3600" dirty="0"/>
            </a:br>
            <a:endParaRPr lang="cs-CZ" sz="3600" dirty="0"/>
          </a:p>
        </p:txBody>
      </p:sp>
      <p:sp>
        <p:nvSpPr>
          <p:cNvPr id="3" name="Zástupný symbol pro obsah 2"/>
          <p:cNvSpPr>
            <a:spLocks noGrp="1"/>
          </p:cNvSpPr>
          <p:nvPr>
            <p:ph idx="1"/>
          </p:nvPr>
        </p:nvSpPr>
        <p:spPr>
          <a:xfrm>
            <a:off x="457200" y="2636913"/>
            <a:ext cx="8229600" cy="2160240"/>
          </a:xfrm>
        </p:spPr>
        <p:txBody>
          <a:bodyPr>
            <a:normAutofit/>
          </a:bodyPr>
          <a:lstStyle/>
          <a:p>
            <a:pPr marL="0" indent="0" algn="ctr">
              <a:buNone/>
            </a:pPr>
            <a:r>
              <a:rPr lang="cs-CZ" sz="3600" dirty="0" smtClean="0">
                <a:solidFill>
                  <a:schemeClr val="accent3">
                    <a:lumMod val="60000"/>
                    <a:lumOff val="40000"/>
                  </a:schemeClr>
                </a:solidFill>
              </a:rPr>
              <a:t>Topenář.</a:t>
            </a:r>
            <a:endParaRPr lang="cs-CZ" sz="3600" dirty="0">
              <a:solidFill>
                <a:schemeClr val="accent3">
                  <a:lumMod val="60000"/>
                  <a:lumOff val="40000"/>
                </a:schemeClr>
              </a:solidFill>
            </a:endParaRPr>
          </a:p>
        </p:txBody>
      </p:sp>
    </p:spTree>
    <p:extLst>
      <p:ext uri="{BB962C8B-B14F-4D97-AF65-F5344CB8AC3E}">
        <p14:creationId xmlns:p14="http://schemas.microsoft.com/office/powerpoint/2010/main" val="3721718872"/>
      </p:ext>
    </p:extLst>
  </p:cSld>
  <p:clrMapOvr>
    <a:masterClrMapping/>
  </p:clrMapOvr>
  <mc:AlternateContent xmlns:mc="http://schemas.openxmlformats.org/markup-compatibility/2006" xmlns:p14="http://schemas.microsoft.com/office/powerpoint/2010/main">
    <mc:Choice Requires="p14">
      <p:transition spd="slow" p14:dur="800">
        <p:circle/>
        <p:sndAc>
          <p:stSnd>
            <p:snd r:embed="rId2" name="click.wav"/>
          </p:stSnd>
        </p:sndAc>
      </p:transition>
    </mc:Choice>
    <mc:Fallback xmlns="">
      <p:transition spd="slow">
        <p:circle/>
        <p:sndAc>
          <p:stSnd>
            <p:snd r:embed="rId3" name="click.wav"/>
          </p:stSnd>
        </p:sndAc>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53" presetClass="entr" presetSubtype="16"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p:cTn id="7" dur="500" fill="hold"/>
                                        <p:tgtEl>
                                          <p:spTgt spid="3">
                                            <p:txEl>
                                              <p:pRg st="0" end="0"/>
                                            </p:txEl>
                                          </p:spTgt>
                                        </p:tgtEl>
                                        <p:attrNameLst>
                                          <p:attrName>ppt_w</p:attrName>
                                        </p:attrNameLst>
                                      </p:cBhvr>
                                      <p:tavLst>
                                        <p:tav tm="0">
                                          <p:val>
                                            <p:fltVal val="0"/>
                                          </p:val>
                                        </p:tav>
                                        <p:tav tm="100000">
                                          <p:val>
                                            <p:strVal val="#ppt_w"/>
                                          </p:val>
                                        </p:tav>
                                      </p:tavLst>
                                    </p:anim>
                                    <p:anim calcmode="lin" valueType="num">
                                      <p:cBhvr>
                                        <p:cTn id="8" dur="500" fill="hold"/>
                                        <p:tgtEl>
                                          <p:spTgt spid="3">
                                            <p:txEl>
                                              <p:pRg st="0" end="0"/>
                                            </p:txEl>
                                          </p:spTgt>
                                        </p:tgtEl>
                                        <p:attrNameLst>
                                          <p:attrName>ppt_h</p:attrName>
                                        </p:attrNameLst>
                                      </p:cBhvr>
                                      <p:tavLst>
                                        <p:tav tm="0">
                                          <p:val>
                                            <p:fltVal val="0"/>
                                          </p:val>
                                        </p:tav>
                                        <p:tav tm="100000">
                                          <p:val>
                                            <p:strVal val="#ppt_h"/>
                                          </p:val>
                                        </p:tav>
                                      </p:tavLst>
                                    </p:anim>
                                    <p:animEffect transition="in" filter="fade">
                                      <p:cBhvr>
                                        <p:cTn id="9" dur="500"/>
                                        <p:tgtEl>
                                          <p:spTgt spid="3">
                                            <p:txEl>
                                              <p:pRg st="0" end="0"/>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a:xfrm>
            <a:off x="467544" y="1628800"/>
            <a:ext cx="8208912" cy="1080120"/>
          </a:xfrm>
        </p:spPr>
        <p:txBody>
          <a:bodyPr>
            <a:noAutofit/>
          </a:bodyPr>
          <a:lstStyle/>
          <a:p>
            <a:pPr algn="ctr"/>
            <a:r>
              <a:rPr lang="cs-CZ" sz="3600" dirty="0" smtClean="0"/>
              <a:t> </a:t>
            </a:r>
            <a:r>
              <a:rPr lang="cs-CZ" sz="3600" dirty="0" smtClean="0">
                <a:solidFill>
                  <a:schemeClr val="accent5">
                    <a:lumMod val="60000"/>
                    <a:lumOff val="40000"/>
                  </a:schemeClr>
                </a:solidFill>
              </a:rPr>
              <a:t>Čistí a kontroluje komíny.</a:t>
            </a:r>
            <a:r>
              <a:rPr lang="cs-CZ" sz="3600" dirty="0"/>
              <a:t/>
            </a:r>
            <a:br>
              <a:rPr lang="cs-CZ" sz="3600" dirty="0"/>
            </a:br>
            <a:endParaRPr lang="cs-CZ" sz="3600" dirty="0"/>
          </a:p>
        </p:txBody>
      </p:sp>
      <p:sp>
        <p:nvSpPr>
          <p:cNvPr id="3" name="Zástupný symbol pro obsah 2"/>
          <p:cNvSpPr>
            <a:spLocks noGrp="1"/>
          </p:cNvSpPr>
          <p:nvPr>
            <p:ph idx="1"/>
          </p:nvPr>
        </p:nvSpPr>
        <p:spPr>
          <a:xfrm>
            <a:off x="457200" y="2636913"/>
            <a:ext cx="8229600" cy="2160240"/>
          </a:xfrm>
        </p:spPr>
        <p:txBody>
          <a:bodyPr>
            <a:normAutofit/>
          </a:bodyPr>
          <a:lstStyle/>
          <a:p>
            <a:pPr marL="0" indent="0" algn="ctr">
              <a:buNone/>
            </a:pPr>
            <a:r>
              <a:rPr lang="cs-CZ" sz="3600" dirty="0" smtClean="0">
                <a:solidFill>
                  <a:schemeClr val="accent3">
                    <a:lumMod val="60000"/>
                    <a:lumOff val="40000"/>
                  </a:schemeClr>
                </a:solidFill>
              </a:rPr>
              <a:t>Kominík.</a:t>
            </a:r>
            <a:endParaRPr lang="cs-CZ" sz="3600" dirty="0">
              <a:solidFill>
                <a:schemeClr val="accent3">
                  <a:lumMod val="60000"/>
                  <a:lumOff val="40000"/>
                </a:schemeClr>
              </a:solidFill>
            </a:endParaRPr>
          </a:p>
        </p:txBody>
      </p:sp>
    </p:spTree>
    <p:extLst>
      <p:ext uri="{BB962C8B-B14F-4D97-AF65-F5344CB8AC3E}">
        <p14:creationId xmlns:p14="http://schemas.microsoft.com/office/powerpoint/2010/main" val="921656532"/>
      </p:ext>
    </p:extLst>
  </p:cSld>
  <p:clrMapOvr>
    <a:masterClrMapping/>
  </p:clrMapOvr>
  <mc:AlternateContent xmlns:mc="http://schemas.openxmlformats.org/markup-compatibility/2006" xmlns:p14="http://schemas.microsoft.com/office/powerpoint/2010/main">
    <mc:Choice Requires="p14">
      <p:transition spd="slow" p14:dur="800">
        <p:circle/>
        <p:sndAc>
          <p:stSnd>
            <p:snd r:embed="rId2" name="click.wav"/>
          </p:stSnd>
        </p:sndAc>
      </p:transition>
    </mc:Choice>
    <mc:Fallback xmlns="">
      <p:transition spd="slow">
        <p:circle/>
        <p:sndAc>
          <p:stSnd>
            <p:snd r:embed="rId3" name="click.wav"/>
          </p:stSnd>
        </p:sndAc>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53" presetClass="entr" presetSubtype="16"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p:cTn id="7" dur="500" fill="hold"/>
                                        <p:tgtEl>
                                          <p:spTgt spid="3">
                                            <p:txEl>
                                              <p:pRg st="0" end="0"/>
                                            </p:txEl>
                                          </p:spTgt>
                                        </p:tgtEl>
                                        <p:attrNameLst>
                                          <p:attrName>ppt_w</p:attrName>
                                        </p:attrNameLst>
                                      </p:cBhvr>
                                      <p:tavLst>
                                        <p:tav tm="0">
                                          <p:val>
                                            <p:fltVal val="0"/>
                                          </p:val>
                                        </p:tav>
                                        <p:tav tm="100000">
                                          <p:val>
                                            <p:strVal val="#ppt_w"/>
                                          </p:val>
                                        </p:tav>
                                      </p:tavLst>
                                    </p:anim>
                                    <p:anim calcmode="lin" valueType="num">
                                      <p:cBhvr>
                                        <p:cTn id="8" dur="500" fill="hold"/>
                                        <p:tgtEl>
                                          <p:spTgt spid="3">
                                            <p:txEl>
                                              <p:pRg st="0" end="0"/>
                                            </p:txEl>
                                          </p:spTgt>
                                        </p:tgtEl>
                                        <p:attrNameLst>
                                          <p:attrName>ppt_h</p:attrName>
                                        </p:attrNameLst>
                                      </p:cBhvr>
                                      <p:tavLst>
                                        <p:tav tm="0">
                                          <p:val>
                                            <p:fltVal val="0"/>
                                          </p:val>
                                        </p:tav>
                                        <p:tav tm="100000">
                                          <p:val>
                                            <p:strVal val="#ppt_h"/>
                                          </p:val>
                                        </p:tav>
                                      </p:tavLst>
                                    </p:anim>
                                    <p:animEffect transition="in" filter="fade">
                                      <p:cBhvr>
                                        <p:cTn id="9" dur="500"/>
                                        <p:tgtEl>
                                          <p:spTgt spid="3">
                                            <p:txEl>
                                              <p:pRg st="0" end="0"/>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a:xfrm>
            <a:off x="467544" y="1628800"/>
            <a:ext cx="8208912" cy="1080120"/>
          </a:xfrm>
        </p:spPr>
        <p:txBody>
          <a:bodyPr>
            <a:noAutofit/>
          </a:bodyPr>
          <a:lstStyle/>
          <a:p>
            <a:pPr algn="ctr"/>
            <a:r>
              <a:rPr lang="cs-CZ" sz="3600" dirty="0" smtClean="0"/>
              <a:t> </a:t>
            </a:r>
            <a:r>
              <a:rPr lang="cs-CZ" sz="3600" dirty="0" smtClean="0">
                <a:solidFill>
                  <a:schemeClr val="accent5">
                    <a:lumMod val="60000"/>
                    <a:lumOff val="40000"/>
                  </a:schemeClr>
                </a:solidFill>
              </a:rPr>
              <a:t>Pomáhá při požáru, při autonehodě.</a:t>
            </a:r>
            <a:r>
              <a:rPr lang="cs-CZ" sz="3600" dirty="0"/>
              <a:t/>
            </a:r>
            <a:br>
              <a:rPr lang="cs-CZ" sz="3600" dirty="0"/>
            </a:br>
            <a:endParaRPr lang="cs-CZ" sz="3600" dirty="0"/>
          </a:p>
        </p:txBody>
      </p:sp>
      <p:sp>
        <p:nvSpPr>
          <p:cNvPr id="3" name="Zástupný symbol pro obsah 2"/>
          <p:cNvSpPr>
            <a:spLocks noGrp="1"/>
          </p:cNvSpPr>
          <p:nvPr>
            <p:ph idx="1"/>
          </p:nvPr>
        </p:nvSpPr>
        <p:spPr>
          <a:xfrm>
            <a:off x="457200" y="2636913"/>
            <a:ext cx="8229600" cy="2160240"/>
          </a:xfrm>
        </p:spPr>
        <p:txBody>
          <a:bodyPr>
            <a:normAutofit/>
          </a:bodyPr>
          <a:lstStyle/>
          <a:p>
            <a:pPr marL="0" indent="0" algn="ctr">
              <a:buNone/>
            </a:pPr>
            <a:r>
              <a:rPr lang="cs-CZ" sz="3600" dirty="0" smtClean="0">
                <a:solidFill>
                  <a:schemeClr val="accent3">
                    <a:lumMod val="60000"/>
                    <a:lumOff val="40000"/>
                  </a:schemeClr>
                </a:solidFill>
              </a:rPr>
              <a:t>Hasič.</a:t>
            </a:r>
            <a:endParaRPr lang="cs-CZ" sz="3600" dirty="0">
              <a:solidFill>
                <a:schemeClr val="accent3">
                  <a:lumMod val="60000"/>
                  <a:lumOff val="40000"/>
                </a:schemeClr>
              </a:solidFill>
            </a:endParaRPr>
          </a:p>
        </p:txBody>
      </p:sp>
    </p:spTree>
    <p:extLst>
      <p:ext uri="{BB962C8B-B14F-4D97-AF65-F5344CB8AC3E}">
        <p14:creationId xmlns:p14="http://schemas.microsoft.com/office/powerpoint/2010/main" val="3162590140"/>
      </p:ext>
    </p:extLst>
  </p:cSld>
  <p:clrMapOvr>
    <a:masterClrMapping/>
  </p:clrMapOvr>
  <mc:AlternateContent xmlns:mc="http://schemas.openxmlformats.org/markup-compatibility/2006" xmlns:p14="http://schemas.microsoft.com/office/powerpoint/2010/main">
    <mc:Choice Requires="p14">
      <p:transition spd="slow" p14:dur="800">
        <p:circle/>
        <p:sndAc>
          <p:stSnd>
            <p:snd r:embed="rId2" name="click.wav"/>
          </p:stSnd>
        </p:sndAc>
      </p:transition>
    </mc:Choice>
    <mc:Fallback xmlns="">
      <p:transition spd="slow">
        <p:circle/>
        <p:sndAc>
          <p:stSnd>
            <p:snd r:embed="rId3" name="click.wav"/>
          </p:stSnd>
        </p:sndAc>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53" presetClass="entr" presetSubtype="16"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p:cTn id="7" dur="500" fill="hold"/>
                                        <p:tgtEl>
                                          <p:spTgt spid="3">
                                            <p:txEl>
                                              <p:pRg st="0" end="0"/>
                                            </p:txEl>
                                          </p:spTgt>
                                        </p:tgtEl>
                                        <p:attrNameLst>
                                          <p:attrName>ppt_w</p:attrName>
                                        </p:attrNameLst>
                                      </p:cBhvr>
                                      <p:tavLst>
                                        <p:tav tm="0">
                                          <p:val>
                                            <p:fltVal val="0"/>
                                          </p:val>
                                        </p:tav>
                                        <p:tav tm="100000">
                                          <p:val>
                                            <p:strVal val="#ppt_w"/>
                                          </p:val>
                                        </p:tav>
                                      </p:tavLst>
                                    </p:anim>
                                    <p:anim calcmode="lin" valueType="num">
                                      <p:cBhvr>
                                        <p:cTn id="8" dur="500" fill="hold"/>
                                        <p:tgtEl>
                                          <p:spTgt spid="3">
                                            <p:txEl>
                                              <p:pRg st="0" end="0"/>
                                            </p:txEl>
                                          </p:spTgt>
                                        </p:tgtEl>
                                        <p:attrNameLst>
                                          <p:attrName>ppt_h</p:attrName>
                                        </p:attrNameLst>
                                      </p:cBhvr>
                                      <p:tavLst>
                                        <p:tav tm="0">
                                          <p:val>
                                            <p:fltVal val="0"/>
                                          </p:val>
                                        </p:tav>
                                        <p:tav tm="100000">
                                          <p:val>
                                            <p:strVal val="#ppt_h"/>
                                          </p:val>
                                        </p:tav>
                                      </p:tavLst>
                                    </p:anim>
                                    <p:animEffect transition="in" filter="fade">
                                      <p:cBhvr>
                                        <p:cTn id="9" dur="500"/>
                                        <p:tgtEl>
                                          <p:spTgt spid="3">
                                            <p:txEl>
                                              <p:pRg st="0" end="0"/>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a:xfrm>
            <a:off x="467544" y="1628800"/>
            <a:ext cx="8208912" cy="1512168"/>
          </a:xfrm>
        </p:spPr>
        <p:txBody>
          <a:bodyPr>
            <a:noAutofit/>
          </a:bodyPr>
          <a:lstStyle/>
          <a:p>
            <a:pPr algn="ctr"/>
            <a:r>
              <a:rPr lang="cs-CZ" sz="3600" dirty="0" smtClean="0"/>
              <a:t> </a:t>
            </a:r>
            <a:r>
              <a:rPr lang="cs-CZ" sz="3600" dirty="0" smtClean="0">
                <a:solidFill>
                  <a:schemeClr val="accent5">
                    <a:lumMod val="60000"/>
                    <a:lumOff val="40000"/>
                  </a:schemeClr>
                </a:solidFill>
              </a:rPr>
              <a:t>Dohlíží na pořádek, pomáhá dodržovat pravidla, chrání nás.</a:t>
            </a:r>
            <a:r>
              <a:rPr lang="cs-CZ" sz="3600" dirty="0"/>
              <a:t/>
            </a:r>
            <a:br>
              <a:rPr lang="cs-CZ" sz="3600" dirty="0"/>
            </a:br>
            <a:endParaRPr lang="cs-CZ" sz="3600" dirty="0"/>
          </a:p>
        </p:txBody>
      </p:sp>
      <p:sp>
        <p:nvSpPr>
          <p:cNvPr id="3" name="Zástupný symbol pro obsah 2"/>
          <p:cNvSpPr>
            <a:spLocks noGrp="1"/>
          </p:cNvSpPr>
          <p:nvPr>
            <p:ph idx="1"/>
          </p:nvPr>
        </p:nvSpPr>
        <p:spPr>
          <a:xfrm>
            <a:off x="457200" y="2636913"/>
            <a:ext cx="8229600" cy="2160240"/>
          </a:xfrm>
        </p:spPr>
        <p:txBody>
          <a:bodyPr>
            <a:normAutofit/>
          </a:bodyPr>
          <a:lstStyle/>
          <a:p>
            <a:pPr marL="0" indent="0" algn="ctr">
              <a:buNone/>
            </a:pPr>
            <a:r>
              <a:rPr lang="cs-CZ" sz="3600" dirty="0" smtClean="0">
                <a:solidFill>
                  <a:schemeClr val="accent3">
                    <a:lumMod val="60000"/>
                    <a:lumOff val="40000"/>
                  </a:schemeClr>
                </a:solidFill>
              </a:rPr>
              <a:t>Policista, policistka.</a:t>
            </a:r>
            <a:endParaRPr lang="cs-CZ" sz="3600" dirty="0">
              <a:solidFill>
                <a:schemeClr val="accent3">
                  <a:lumMod val="60000"/>
                  <a:lumOff val="40000"/>
                </a:schemeClr>
              </a:solidFill>
            </a:endParaRPr>
          </a:p>
        </p:txBody>
      </p:sp>
    </p:spTree>
    <p:extLst>
      <p:ext uri="{BB962C8B-B14F-4D97-AF65-F5344CB8AC3E}">
        <p14:creationId xmlns:p14="http://schemas.microsoft.com/office/powerpoint/2010/main" val="2665304042"/>
      </p:ext>
    </p:extLst>
  </p:cSld>
  <p:clrMapOvr>
    <a:masterClrMapping/>
  </p:clrMapOvr>
  <mc:AlternateContent xmlns:mc="http://schemas.openxmlformats.org/markup-compatibility/2006" xmlns:p14="http://schemas.microsoft.com/office/powerpoint/2010/main">
    <mc:Choice Requires="p14">
      <p:transition spd="slow" p14:dur="800">
        <p:circle/>
        <p:sndAc>
          <p:stSnd>
            <p:snd r:embed="rId2" name="click.wav"/>
          </p:stSnd>
        </p:sndAc>
      </p:transition>
    </mc:Choice>
    <mc:Fallback xmlns="">
      <p:transition spd="slow">
        <p:circle/>
        <p:sndAc>
          <p:stSnd>
            <p:snd r:embed="rId3" name="click.wav"/>
          </p:stSnd>
        </p:sndAc>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53" presetClass="entr" presetSubtype="16"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p:cTn id="7" dur="500" fill="hold"/>
                                        <p:tgtEl>
                                          <p:spTgt spid="3">
                                            <p:txEl>
                                              <p:pRg st="0" end="0"/>
                                            </p:txEl>
                                          </p:spTgt>
                                        </p:tgtEl>
                                        <p:attrNameLst>
                                          <p:attrName>ppt_w</p:attrName>
                                        </p:attrNameLst>
                                      </p:cBhvr>
                                      <p:tavLst>
                                        <p:tav tm="0">
                                          <p:val>
                                            <p:fltVal val="0"/>
                                          </p:val>
                                        </p:tav>
                                        <p:tav tm="100000">
                                          <p:val>
                                            <p:strVal val="#ppt_w"/>
                                          </p:val>
                                        </p:tav>
                                      </p:tavLst>
                                    </p:anim>
                                    <p:anim calcmode="lin" valueType="num">
                                      <p:cBhvr>
                                        <p:cTn id="8" dur="500" fill="hold"/>
                                        <p:tgtEl>
                                          <p:spTgt spid="3">
                                            <p:txEl>
                                              <p:pRg st="0" end="0"/>
                                            </p:txEl>
                                          </p:spTgt>
                                        </p:tgtEl>
                                        <p:attrNameLst>
                                          <p:attrName>ppt_h</p:attrName>
                                        </p:attrNameLst>
                                      </p:cBhvr>
                                      <p:tavLst>
                                        <p:tav tm="0">
                                          <p:val>
                                            <p:fltVal val="0"/>
                                          </p:val>
                                        </p:tav>
                                        <p:tav tm="100000">
                                          <p:val>
                                            <p:strVal val="#ppt_h"/>
                                          </p:val>
                                        </p:tav>
                                      </p:tavLst>
                                    </p:anim>
                                    <p:animEffect transition="in" filter="fade">
                                      <p:cBhvr>
                                        <p:cTn id="9" dur="500"/>
                                        <p:tgtEl>
                                          <p:spTgt spid="3">
                                            <p:txEl>
                                              <p:pRg st="0" end="0"/>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a:xfrm>
            <a:off x="467544" y="1628800"/>
            <a:ext cx="8208912" cy="1584176"/>
          </a:xfrm>
        </p:spPr>
        <p:txBody>
          <a:bodyPr>
            <a:noAutofit/>
          </a:bodyPr>
          <a:lstStyle/>
          <a:p>
            <a:pPr algn="ctr"/>
            <a:r>
              <a:rPr lang="cs-CZ" sz="3600" dirty="0" smtClean="0"/>
              <a:t> </a:t>
            </a:r>
            <a:r>
              <a:rPr lang="cs-CZ" sz="3600" dirty="0" smtClean="0">
                <a:solidFill>
                  <a:schemeClr val="accent5">
                    <a:lumMod val="60000"/>
                    <a:lumOff val="40000"/>
                  </a:schemeClr>
                </a:solidFill>
              </a:rPr>
              <a:t>Podává první pomoc, pomáhá zachránit život.</a:t>
            </a:r>
            <a:r>
              <a:rPr lang="cs-CZ" sz="3600" dirty="0"/>
              <a:t/>
            </a:r>
            <a:br>
              <a:rPr lang="cs-CZ" sz="3600" dirty="0"/>
            </a:br>
            <a:endParaRPr lang="cs-CZ" sz="3600" dirty="0"/>
          </a:p>
        </p:txBody>
      </p:sp>
      <p:sp>
        <p:nvSpPr>
          <p:cNvPr id="3" name="Zástupný symbol pro obsah 2"/>
          <p:cNvSpPr>
            <a:spLocks noGrp="1"/>
          </p:cNvSpPr>
          <p:nvPr>
            <p:ph idx="1"/>
          </p:nvPr>
        </p:nvSpPr>
        <p:spPr>
          <a:xfrm>
            <a:off x="457200" y="2636913"/>
            <a:ext cx="8229600" cy="2160240"/>
          </a:xfrm>
        </p:spPr>
        <p:txBody>
          <a:bodyPr>
            <a:normAutofit/>
          </a:bodyPr>
          <a:lstStyle/>
          <a:p>
            <a:pPr marL="0" indent="0" algn="ctr">
              <a:buNone/>
            </a:pPr>
            <a:r>
              <a:rPr lang="cs-CZ" sz="3600" dirty="0" smtClean="0">
                <a:solidFill>
                  <a:schemeClr val="accent3">
                    <a:lumMod val="60000"/>
                    <a:lumOff val="40000"/>
                  </a:schemeClr>
                </a:solidFill>
              </a:rPr>
              <a:t>Záchranář,  záchranářka.</a:t>
            </a:r>
            <a:endParaRPr lang="cs-CZ" sz="3600" dirty="0">
              <a:solidFill>
                <a:schemeClr val="accent3">
                  <a:lumMod val="60000"/>
                  <a:lumOff val="40000"/>
                </a:schemeClr>
              </a:solidFill>
            </a:endParaRPr>
          </a:p>
        </p:txBody>
      </p:sp>
    </p:spTree>
    <p:extLst>
      <p:ext uri="{BB962C8B-B14F-4D97-AF65-F5344CB8AC3E}">
        <p14:creationId xmlns:p14="http://schemas.microsoft.com/office/powerpoint/2010/main" val="2117232599"/>
      </p:ext>
    </p:extLst>
  </p:cSld>
  <p:clrMapOvr>
    <a:masterClrMapping/>
  </p:clrMapOvr>
  <mc:AlternateContent xmlns:mc="http://schemas.openxmlformats.org/markup-compatibility/2006" xmlns:p14="http://schemas.microsoft.com/office/powerpoint/2010/main">
    <mc:Choice Requires="p14">
      <p:transition spd="slow" p14:dur="800">
        <p:circle/>
        <p:sndAc>
          <p:stSnd>
            <p:snd r:embed="rId2" name="click.wav"/>
          </p:stSnd>
        </p:sndAc>
      </p:transition>
    </mc:Choice>
    <mc:Fallback xmlns="">
      <p:transition spd="slow">
        <p:circle/>
        <p:sndAc>
          <p:stSnd>
            <p:snd r:embed="rId3" name="click.wav"/>
          </p:stSnd>
        </p:sndAc>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53" presetClass="entr" presetSubtype="16"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p:cTn id="7" dur="500" fill="hold"/>
                                        <p:tgtEl>
                                          <p:spTgt spid="3">
                                            <p:txEl>
                                              <p:pRg st="0" end="0"/>
                                            </p:txEl>
                                          </p:spTgt>
                                        </p:tgtEl>
                                        <p:attrNameLst>
                                          <p:attrName>ppt_w</p:attrName>
                                        </p:attrNameLst>
                                      </p:cBhvr>
                                      <p:tavLst>
                                        <p:tav tm="0">
                                          <p:val>
                                            <p:fltVal val="0"/>
                                          </p:val>
                                        </p:tav>
                                        <p:tav tm="100000">
                                          <p:val>
                                            <p:strVal val="#ppt_w"/>
                                          </p:val>
                                        </p:tav>
                                      </p:tavLst>
                                    </p:anim>
                                    <p:anim calcmode="lin" valueType="num">
                                      <p:cBhvr>
                                        <p:cTn id="8" dur="500" fill="hold"/>
                                        <p:tgtEl>
                                          <p:spTgt spid="3">
                                            <p:txEl>
                                              <p:pRg st="0" end="0"/>
                                            </p:txEl>
                                          </p:spTgt>
                                        </p:tgtEl>
                                        <p:attrNameLst>
                                          <p:attrName>ppt_h</p:attrName>
                                        </p:attrNameLst>
                                      </p:cBhvr>
                                      <p:tavLst>
                                        <p:tav tm="0">
                                          <p:val>
                                            <p:fltVal val="0"/>
                                          </p:val>
                                        </p:tav>
                                        <p:tav tm="100000">
                                          <p:val>
                                            <p:strVal val="#ppt_h"/>
                                          </p:val>
                                        </p:tav>
                                      </p:tavLst>
                                    </p:anim>
                                    <p:animEffect transition="in" filter="fade">
                                      <p:cBhvr>
                                        <p:cTn id="9" dur="500"/>
                                        <p:tgtEl>
                                          <p:spTgt spid="3">
                                            <p:txEl>
                                              <p:pRg st="0" end="0"/>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a:xfrm>
            <a:off x="467544" y="1628800"/>
            <a:ext cx="8208912" cy="1080120"/>
          </a:xfrm>
        </p:spPr>
        <p:txBody>
          <a:bodyPr>
            <a:noAutofit/>
          </a:bodyPr>
          <a:lstStyle/>
          <a:p>
            <a:pPr algn="ctr"/>
            <a:r>
              <a:rPr lang="cs-CZ" sz="3600" dirty="0" smtClean="0"/>
              <a:t> </a:t>
            </a:r>
            <a:r>
              <a:rPr lang="cs-CZ" sz="3600" dirty="0" smtClean="0">
                <a:solidFill>
                  <a:schemeClr val="accent5">
                    <a:lumMod val="60000"/>
                    <a:lumOff val="40000"/>
                  </a:schemeClr>
                </a:solidFill>
              </a:rPr>
              <a:t>Šije a opravuje boty.</a:t>
            </a:r>
            <a:r>
              <a:rPr lang="cs-CZ" sz="3600" dirty="0"/>
              <a:t/>
            </a:r>
            <a:br>
              <a:rPr lang="cs-CZ" sz="3600" dirty="0"/>
            </a:br>
            <a:endParaRPr lang="cs-CZ" sz="3600" dirty="0"/>
          </a:p>
        </p:txBody>
      </p:sp>
      <p:sp>
        <p:nvSpPr>
          <p:cNvPr id="3" name="Zástupný symbol pro obsah 2"/>
          <p:cNvSpPr>
            <a:spLocks noGrp="1"/>
          </p:cNvSpPr>
          <p:nvPr>
            <p:ph idx="1"/>
          </p:nvPr>
        </p:nvSpPr>
        <p:spPr>
          <a:xfrm>
            <a:off x="457200" y="2636913"/>
            <a:ext cx="8229600" cy="2160240"/>
          </a:xfrm>
        </p:spPr>
        <p:txBody>
          <a:bodyPr>
            <a:normAutofit/>
          </a:bodyPr>
          <a:lstStyle/>
          <a:p>
            <a:pPr marL="0" indent="0" algn="ctr">
              <a:buNone/>
            </a:pPr>
            <a:r>
              <a:rPr lang="cs-CZ" sz="3600" dirty="0" smtClean="0">
                <a:solidFill>
                  <a:schemeClr val="accent3">
                    <a:lumMod val="60000"/>
                    <a:lumOff val="40000"/>
                  </a:schemeClr>
                </a:solidFill>
              </a:rPr>
              <a:t>Švec.</a:t>
            </a:r>
            <a:endParaRPr lang="cs-CZ" sz="3600" dirty="0">
              <a:solidFill>
                <a:schemeClr val="accent3">
                  <a:lumMod val="60000"/>
                  <a:lumOff val="40000"/>
                </a:schemeClr>
              </a:solidFill>
            </a:endParaRPr>
          </a:p>
        </p:txBody>
      </p:sp>
    </p:spTree>
    <p:extLst>
      <p:ext uri="{BB962C8B-B14F-4D97-AF65-F5344CB8AC3E}">
        <p14:creationId xmlns:p14="http://schemas.microsoft.com/office/powerpoint/2010/main" val="2594680483"/>
      </p:ext>
    </p:extLst>
  </p:cSld>
  <p:clrMapOvr>
    <a:masterClrMapping/>
  </p:clrMapOvr>
  <mc:AlternateContent xmlns:mc="http://schemas.openxmlformats.org/markup-compatibility/2006" xmlns:p14="http://schemas.microsoft.com/office/powerpoint/2010/main">
    <mc:Choice Requires="p14">
      <p:transition spd="slow" p14:dur="800">
        <p:circle/>
        <p:sndAc>
          <p:stSnd>
            <p:snd r:embed="rId2" name="click.wav"/>
          </p:stSnd>
        </p:sndAc>
      </p:transition>
    </mc:Choice>
    <mc:Fallback xmlns="">
      <p:transition spd="slow">
        <p:circle/>
        <p:sndAc>
          <p:stSnd>
            <p:snd r:embed="rId3" name="click.wav"/>
          </p:stSnd>
        </p:sndAc>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53" presetClass="entr" presetSubtype="16"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p:cTn id="7" dur="500" fill="hold"/>
                                        <p:tgtEl>
                                          <p:spTgt spid="3">
                                            <p:txEl>
                                              <p:pRg st="0" end="0"/>
                                            </p:txEl>
                                          </p:spTgt>
                                        </p:tgtEl>
                                        <p:attrNameLst>
                                          <p:attrName>ppt_w</p:attrName>
                                        </p:attrNameLst>
                                      </p:cBhvr>
                                      <p:tavLst>
                                        <p:tav tm="0">
                                          <p:val>
                                            <p:fltVal val="0"/>
                                          </p:val>
                                        </p:tav>
                                        <p:tav tm="100000">
                                          <p:val>
                                            <p:strVal val="#ppt_w"/>
                                          </p:val>
                                        </p:tav>
                                      </p:tavLst>
                                    </p:anim>
                                    <p:anim calcmode="lin" valueType="num">
                                      <p:cBhvr>
                                        <p:cTn id="8" dur="500" fill="hold"/>
                                        <p:tgtEl>
                                          <p:spTgt spid="3">
                                            <p:txEl>
                                              <p:pRg st="0" end="0"/>
                                            </p:txEl>
                                          </p:spTgt>
                                        </p:tgtEl>
                                        <p:attrNameLst>
                                          <p:attrName>ppt_h</p:attrName>
                                        </p:attrNameLst>
                                      </p:cBhvr>
                                      <p:tavLst>
                                        <p:tav tm="0">
                                          <p:val>
                                            <p:fltVal val="0"/>
                                          </p:val>
                                        </p:tav>
                                        <p:tav tm="100000">
                                          <p:val>
                                            <p:strVal val="#ppt_h"/>
                                          </p:val>
                                        </p:tav>
                                      </p:tavLst>
                                    </p:anim>
                                    <p:animEffect transition="in" filter="fade">
                                      <p:cBhvr>
                                        <p:cTn id="9" dur="500"/>
                                        <p:tgtEl>
                                          <p:spTgt spid="3">
                                            <p:txEl>
                                              <p:pRg st="0" end="0"/>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a:xfrm>
            <a:off x="467544" y="1628800"/>
            <a:ext cx="8208912" cy="1080120"/>
          </a:xfrm>
        </p:spPr>
        <p:txBody>
          <a:bodyPr>
            <a:noAutofit/>
          </a:bodyPr>
          <a:lstStyle/>
          <a:p>
            <a:pPr algn="ctr"/>
            <a:r>
              <a:rPr lang="cs-CZ" sz="3600" dirty="0" smtClean="0"/>
              <a:t> </a:t>
            </a:r>
            <a:r>
              <a:rPr lang="cs-CZ" sz="3600" dirty="0" smtClean="0">
                <a:solidFill>
                  <a:schemeClr val="accent5">
                    <a:lumMod val="60000"/>
                    <a:lumOff val="40000"/>
                  </a:schemeClr>
                </a:solidFill>
              </a:rPr>
              <a:t>Šije oděvy, šaty.</a:t>
            </a:r>
            <a:r>
              <a:rPr lang="cs-CZ" sz="3600" dirty="0"/>
              <a:t/>
            </a:r>
            <a:br>
              <a:rPr lang="cs-CZ" sz="3600" dirty="0"/>
            </a:br>
            <a:endParaRPr lang="cs-CZ" sz="3600" dirty="0"/>
          </a:p>
        </p:txBody>
      </p:sp>
      <p:sp>
        <p:nvSpPr>
          <p:cNvPr id="3" name="Zástupný symbol pro obsah 2"/>
          <p:cNvSpPr>
            <a:spLocks noGrp="1"/>
          </p:cNvSpPr>
          <p:nvPr>
            <p:ph idx="1"/>
          </p:nvPr>
        </p:nvSpPr>
        <p:spPr>
          <a:xfrm>
            <a:off x="457200" y="2636913"/>
            <a:ext cx="8229600" cy="2160240"/>
          </a:xfrm>
        </p:spPr>
        <p:txBody>
          <a:bodyPr>
            <a:normAutofit/>
          </a:bodyPr>
          <a:lstStyle/>
          <a:p>
            <a:pPr marL="0" indent="0" algn="ctr">
              <a:buNone/>
            </a:pPr>
            <a:r>
              <a:rPr lang="cs-CZ" sz="3600" dirty="0" smtClean="0">
                <a:solidFill>
                  <a:schemeClr val="accent3">
                    <a:lumMod val="60000"/>
                    <a:lumOff val="40000"/>
                  </a:schemeClr>
                </a:solidFill>
              </a:rPr>
              <a:t>Krejčí, krejčová.</a:t>
            </a:r>
            <a:endParaRPr lang="cs-CZ" sz="3600" dirty="0">
              <a:solidFill>
                <a:schemeClr val="accent3">
                  <a:lumMod val="60000"/>
                  <a:lumOff val="40000"/>
                </a:schemeClr>
              </a:solidFill>
            </a:endParaRPr>
          </a:p>
        </p:txBody>
      </p:sp>
    </p:spTree>
    <p:extLst>
      <p:ext uri="{BB962C8B-B14F-4D97-AF65-F5344CB8AC3E}">
        <p14:creationId xmlns:p14="http://schemas.microsoft.com/office/powerpoint/2010/main" val="4072260312"/>
      </p:ext>
    </p:extLst>
  </p:cSld>
  <p:clrMapOvr>
    <a:masterClrMapping/>
  </p:clrMapOvr>
  <mc:AlternateContent xmlns:mc="http://schemas.openxmlformats.org/markup-compatibility/2006" xmlns:p14="http://schemas.microsoft.com/office/powerpoint/2010/main">
    <mc:Choice Requires="p14">
      <p:transition spd="slow" p14:dur="800">
        <p:circle/>
        <p:sndAc>
          <p:stSnd>
            <p:snd r:embed="rId2" name="click.wav"/>
          </p:stSnd>
        </p:sndAc>
      </p:transition>
    </mc:Choice>
    <mc:Fallback xmlns="">
      <p:transition spd="slow">
        <p:circle/>
        <p:sndAc>
          <p:stSnd>
            <p:snd r:embed="rId3" name="click.wav"/>
          </p:stSnd>
        </p:sndAc>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53" presetClass="entr" presetSubtype="16"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p:cTn id="7" dur="500" fill="hold"/>
                                        <p:tgtEl>
                                          <p:spTgt spid="3">
                                            <p:txEl>
                                              <p:pRg st="0" end="0"/>
                                            </p:txEl>
                                          </p:spTgt>
                                        </p:tgtEl>
                                        <p:attrNameLst>
                                          <p:attrName>ppt_w</p:attrName>
                                        </p:attrNameLst>
                                      </p:cBhvr>
                                      <p:tavLst>
                                        <p:tav tm="0">
                                          <p:val>
                                            <p:fltVal val="0"/>
                                          </p:val>
                                        </p:tav>
                                        <p:tav tm="100000">
                                          <p:val>
                                            <p:strVal val="#ppt_w"/>
                                          </p:val>
                                        </p:tav>
                                      </p:tavLst>
                                    </p:anim>
                                    <p:anim calcmode="lin" valueType="num">
                                      <p:cBhvr>
                                        <p:cTn id="8" dur="500" fill="hold"/>
                                        <p:tgtEl>
                                          <p:spTgt spid="3">
                                            <p:txEl>
                                              <p:pRg st="0" end="0"/>
                                            </p:txEl>
                                          </p:spTgt>
                                        </p:tgtEl>
                                        <p:attrNameLst>
                                          <p:attrName>ppt_h</p:attrName>
                                        </p:attrNameLst>
                                      </p:cBhvr>
                                      <p:tavLst>
                                        <p:tav tm="0">
                                          <p:val>
                                            <p:fltVal val="0"/>
                                          </p:val>
                                        </p:tav>
                                        <p:tav tm="100000">
                                          <p:val>
                                            <p:strVal val="#ppt_h"/>
                                          </p:val>
                                        </p:tav>
                                      </p:tavLst>
                                    </p:anim>
                                    <p:animEffect transition="in" filter="fade">
                                      <p:cBhvr>
                                        <p:cTn id="9" dur="500"/>
                                        <p:tgtEl>
                                          <p:spTgt spid="3">
                                            <p:txEl>
                                              <p:pRg st="0" end="0"/>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a:xfrm>
            <a:off x="467544" y="1628800"/>
            <a:ext cx="8208912" cy="1080120"/>
          </a:xfrm>
        </p:spPr>
        <p:txBody>
          <a:bodyPr>
            <a:noAutofit/>
          </a:bodyPr>
          <a:lstStyle/>
          <a:p>
            <a:pPr algn="ctr"/>
            <a:r>
              <a:rPr lang="cs-CZ" sz="3600" dirty="0" smtClean="0"/>
              <a:t> </a:t>
            </a:r>
            <a:r>
              <a:rPr lang="cs-CZ" sz="3600" dirty="0" smtClean="0">
                <a:solidFill>
                  <a:schemeClr val="accent5">
                    <a:lumMod val="60000"/>
                    <a:lumOff val="40000"/>
                  </a:schemeClr>
                </a:solidFill>
              </a:rPr>
              <a:t>Šije povlečení, ubrusy, ručníky.</a:t>
            </a:r>
            <a:r>
              <a:rPr lang="cs-CZ" sz="3600" dirty="0"/>
              <a:t/>
            </a:r>
            <a:br>
              <a:rPr lang="cs-CZ" sz="3600" dirty="0"/>
            </a:br>
            <a:endParaRPr lang="cs-CZ" sz="3600" dirty="0"/>
          </a:p>
        </p:txBody>
      </p:sp>
      <p:sp>
        <p:nvSpPr>
          <p:cNvPr id="3" name="Zástupný symbol pro obsah 2"/>
          <p:cNvSpPr>
            <a:spLocks noGrp="1"/>
          </p:cNvSpPr>
          <p:nvPr>
            <p:ph idx="1"/>
          </p:nvPr>
        </p:nvSpPr>
        <p:spPr>
          <a:xfrm>
            <a:off x="457200" y="2636913"/>
            <a:ext cx="8229600" cy="2160240"/>
          </a:xfrm>
        </p:spPr>
        <p:txBody>
          <a:bodyPr>
            <a:normAutofit/>
          </a:bodyPr>
          <a:lstStyle/>
          <a:p>
            <a:pPr marL="0" indent="0" algn="ctr">
              <a:buNone/>
            </a:pPr>
            <a:r>
              <a:rPr lang="cs-CZ" sz="3600" dirty="0" smtClean="0">
                <a:solidFill>
                  <a:schemeClr val="accent3">
                    <a:lumMod val="60000"/>
                    <a:lumOff val="40000"/>
                  </a:schemeClr>
                </a:solidFill>
              </a:rPr>
              <a:t>Švadlena.</a:t>
            </a:r>
            <a:endParaRPr lang="cs-CZ" sz="3600" dirty="0">
              <a:solidFill>
                <a:schemeClr val="accent3">
                  <a:lumMod val="60000"/>
                  <a:lumOff val="40000"/>
                </a:schemeClr>
              </a:solidFill>
            </a:endParaRPr>
          </a:p>
        </p:txBody>
      </p:sp>
    </p:spTree>
    <p:extLst>
      <p:ext uri="{BB962C8B-B14F-4D97-AF65-F5344CB8AC3E}">
        <p14:creationId xmlns:p14="http://schemas.microsoft.com/office/powerpoint/2010/main" val="3526438484"/>
      </p:ext>
    </p:extLst>
  </p:cSld>
  <p:clrMapOvr>
    <a:masterClrMapping/>
  </p:clrMapOvr>
  <mc:AlternateContent xmlns:mc="http://schemas.openxmlformats.org/markup-compatibility/2006" xmlns:p14="http://schemas.microsoft.com/office/powerpoint/2010/main">
    <mc:Choice Requires="p14">
      <p:transition spd="slow" p14:dur="800">
        <p:circle/>
        <p:sndAc>
          <p:stSnd>
            <p:snd r:embed="rId2" name="click.wav"/>
          </p:stSnd>
        </p:sndAc>
      </p:transition>
    </mc:Choice>
    <mc:Fallback xmlns="">
      <p:transition spd="slow">
        <p:circle/>
        <p:sndAc>
          <p:stSnd>
            <p:snd r:embed="rId3" name="click.wav"/>
          </p:stSnd>
        </p:sndAc>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53" presetClass="entr" presetSubtype="16"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p:cTn id="7" dur="500" fill="hold"/>
                                        <p:tgtEl>
                                          <p:spTgt spid="3">
                                            <p:txEl>
                                              <p:pRg st="0" end="0"/>
                                            </p:txEl>
                                          </p:spTgt>
                                        </p:tgtEl>
                                        <p:attrNameLst>
                                          <p:attrName>ppt_w</p:attrName>
                                        </p:attrNameLst>
                                      </p:cBhvr>
                                      <p:tavLst>
                                        <p:tav tm="0">
                                          <p:val>
                                            <p:fltVal val="0"/>
                                          </p:val>
                                        </p:tav>
                                        <p:tav tm="100000">
                                          <p:val>
                                            <p:strVal val="#ppt_w"/>
                                          </p:val>
                                        </p:tav>
                                      </p:tavLst>
                                    </p:anim>
                                    <p:anim calcmode="lin" valueType="num">
                                      <p:cBhvr>
                                        <p:cTn id="8" dur="500" fill="hold"/>
                                        <p:tgtEl>
                                          <p:spTgt spid="3">
                                            <p:txEl>
                                              <p:pRg st="0" end="0"/>
                                            </p:txEl>
                                          </p:spTgt>
                                        </p:tgtEl>
                                        <p:attrNameLst>
                                          <p:attrName>ppt_h</p:attrName>
                                        </p:attrNameLst>
                                      </p:cBhvr>
                                      <p:tavLst>
                                        <p:tav tm="0">
                                          <p:val>
                                            <p:fltVal val="0"/>
                                          </p:val>
                                        </p:tav>
                                        <p:tav tm="100000">
                                          <p:val>
                                            <p:strVal val="#ppt_h"/>
                                          </p:val>
                                        </p:tav>
                                      </p:tavLst>
                                    </p:anim>
                                    <p:animEffect transition="in" filter="fade">
                                      <p:cBhvr>
                                        <p:cTn id="9" dur="500"/>
                                        <p:tgtEl>
                                          <p:spTgt spid="3">
                                            <p:txEl>
                                              <p:pRg st="0" end="0"/>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a:xfrm>
            <a:off x="467544" y="1628800"/>
            <a:ext cx="8208912" cy="1080120"/>
          </a:xfrm>
        </p:spPr>
        <p:txBody>
          <a:bodyPr>
            <a:noAutofit/>
          </a:bodyPr>
          <a:lstStyle/>
          <a:p>
            <a:pPr algn="ctr"/>
            <a:r>
              <a:rPr lang="cs-CZ" sz="3600" dirty="0" smtClean="0"/>
              <a:t> </a:t>
            </a:r>
            <a:r>
              <a:rPr lang="cs-CZ" sz="3600" dirty="0" smtClean="0">
                <a:solidFill>
                  <a:schemeClr val="accent5">
                    <a:lumMod val="60000"/>
                    <a:lumOff val="40000"/>
                  </a:schemeClr>
                </a:solidFill>
              </a:rPr>
              <a:t>Pečuje o zvířata v zoo, na statku.</a:t>
            </a:r>
            <a:r>
              <a:rPr lang="cs-CZ" sz="3600" dirty="0"/>
              <a:t/>
            </a:r>
            <a:br>
              <a:rPr lang="cs-CZ" sz="3600" dirty="0"/>
            </a:br>
            <a:endParaRPr lang="cs-CZ" sz="3600" dirty="0"/>
          </a:p>
        </p:txBody>
      </p:sp>
      <p:sp>
        <p:nvSpPr>
          <p:cNvPr id="3" name="Zástupný symbol pro obsah 2"/>
          <p:cNvSpPr>
            <a:spLocks noGrp="1"/>
          </p:cNvSpPr>
          <p:nvPr>
            <p:ph idx="1"/>
          </p:nvPr>
        </p:nvSpPr>
        <p:spPr>
          <a:xfrm>
            <a:off x="457200" y="2636913"/>
            <a:ext cx="8229600" cy="2160240"/>
          </a:xfrm>
        </p:spPr>
        <p:txBody>
          <a:bodyPr>
            <a:normAutofit/>
          </a:bodyPr>
          <a:lstStyle/>
          <a:p>
            <a:pPr marL="0" indent="0" algn="ctr">
              <a:buNone/>
            </a:pPr>
            <a:r>
              <a:rPr lang="cs-CZ" sz="3600" dirty="0" smtClean="0">
                <a:solidFill>
                  <a:schemeClr val="accent3">
                    <a:lumMod val="60000"/>
                    <a:lumOff val="40000"/>
                  </a:schemeClr>
                </a:solidFill>
              </a:rPr>
              <a:t>Ošetřovatel, ošetřovatelka.</a:t>
            </a:r>
            <a:endParaRPr lang="cs-CZ" sz="3600" dirty="0">
              <a:solidFill>
                <a:schemeClr val="accent3">
                  <a:lumMod val="60000"/>
                  <a:lumOff val="40000"/>
                </a:schemeClr>
              </a:solidFill>
            </a:endParaRPr>
          </a:p>
        </p:txBody>
      </p:sp>
    </p:spTree>
    <p:extLst>
      <p:ext uri="{BB962C8B-B14F-4D97-AF65-F5344CB8AC3E}">
        <p14:creationId xmlns:p14="http://schemas.microsoft.com/office/powerpoint/2010/main" val="3226898882"/>
      </p:ext>
    </p:extLst>
  </p:cSld>
  <p:clrMapOvr>
    <a:masterClrMapping/>
  </p:clrMapOvr>
  <mc:AlternateContent xmlns:mc="http://schemas.openxmlformats.org/markup-compatibility/2006" xmlns:p14="http://schemas.microsoft.com/office/powerpoint/2010/main">
    <mc:Choice Requires="p14">
      <p:transition spd="slow" p14:dur="800">
        <p:circle/>
        <p:sndAc>
          <p:stSnd>
            <p:snd r:embed="rId2" name="click.wav"/>
          </p:stSnd>
        </p:sndAc>
      </p:transition>
    </mc:Choice>
    <mc:Fallback xmlns="">
      <p:transition spd="slow">
        <p:circle/>
        <p:sndAc>
          <p:stSnd>
            <p:snd r:embed="rId3" name="click.wav"/>
          </p:stSnd>
        </p:sndAc>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53" presetClass="entr" presetSubtype="16"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p:cTn id="7" dur="500" fill="hold"/>
                                        <p:tgtEl>
                                          <p:spTgt spid="3">
                                            <p:txEl>
                                              <p:pRg st="0" end="0"/>
                                            </p:txEl>
                                          </p:spTgt>
                                        </p:tgtEl>
                                        <p:attrNameLst>
                                          <p:attrName>ppt_w</p:attrName>
                                        </p:attrNameLst>
                                      </p:cBhvr>
                                      <p:tavLst>
                                        <p:tav tm="0">
                                          <p:val>
                                            <p:fltVal val="0"/>
                                          </p:val>
                                        </p:tav>
                                        <p:tav tm="100000">
                                          <p:val>
                                            <p:strVal val="#ppt_w"/>
                                          </p:val>
                                        </p:tav>
                                      </p:tavLst>
                                    </p:anim>
                                    <p:anim calcmode="lin" valueType="num">
                                      <p:cBhvr>
                                        <p:cTn id="8" dur="500" fill="hold"/>
                                        <p:tgtEl>
                                          <p:spTgt spid="3">
                                            <p:txEl>
                                              <p:pRg st="0" end="0"/>
                                            </p:txEl>
                                          </p:spTgt>
                                        </p:tgtEl>
                                        <p:attrNameLst>
                                          <p:attrName>ppt_h</p:attrName>
                                        </p:attrNameLst>
                                      </p:cBhvr>
                                      <p:tavLst>
                                        <p:tav tm="0">
                                          <p:val>
                                            <p:fltVal val="0"/>
                                          </p:val>
                                        </p:tav>
                                        <p:tav tm="100000">
                                          <p:val>
                                            <p:strVal val="#ppt_h"/>
                                          </p:val>
                                        </p:tav>
                                      </p:tavLst>
                                    </p:anim>
                                    <p:animEffect transition="in" filter="fade">
                                      <p:cBhvr>
                                        <p:cTn id="9" dur="500"/>
                                        <p:tgtEl>
                                          <p:spTgt spid="3">
                                            <p:txEl>
                                              <p:pRg st="0" end="0"/>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a:xfrm>
            <a:off x="467544" y="1628800"/>
            <a:ext cx="8208912" cy="1080120"/>
          </a:xfrm>
        </p:spPr>
        <p:txBody>
          <a:bodyPr>
            <a:noAutofit/>
          </a:bodyPr>
          <a:lstStyle/>
          <a:p>
            <a:pPr algn="ctr"/>
            <a:r>
              <a:rPr lang="cs-CZ" sz="3600" dirty="0" smtClean="0"/>
              <a:t> </a:t>
            </a:r>
            <a:r>
              <a:rPr lang="cs-CZ" sz="3600" dirty="0" smtClean="0">
                <a:solidFill>
                  <a:schemeClr val="accent5">
                    <a:lumMod val="60000"/>
                    <a:lumOff val="40000"/>
                  </a:schemeClr>
                </a:solidFill>
              </a:rPr>
              <a:t>Pracuje na úřadu.</a:t>
            </a:r>
            <a:r>
              <a:rPr lang="cs-CZ" sz="3600" dirty="0"/>
              <a:t/>
            </a:r>
            <a:br>
              <a:rPr lang="cs-CZ" sz="3600" dirty="0"/>
            </a:br>
            <a:endParaRPr lang="cs-CZ" sz="3600" dirty="0"/>
          </a:p>
        </p:txBody>
      </p:sp>
      <p:sp>
        <p:nvSpPr>
          <p:cNvPr id="3" name="Zástupný symbol pro obsah 2"/>
          <p:cNvSpPr>
            <a:spLocks noGrp="1"/>
          </p:cNvSpPr>
          <p:nvPr>
            <p:ph idx="1"/>
          </p:nvPr>
        </p:nvSpPr>
        <p:spPr>
          <a:xfrm>
            <a:off x="457200" y="2636913"/>
            <a:ext cx="8229600" cy="2160240"/>
          </a:xfrm>
        </p:spPr>
        <p:txBody>
          <a:bodyPr>
            <a:normAutofit/>
          </a:bodyPr>
          <a:lstStyle/>
          <a:p>
            <a:pPr marL="0" indent="0" algn="ctr">
              <a:buNone/>
            </a:pPr>
            <a:r>
              <a:rPr lang="cs-CZ" sz="3600" dirty="0" smtClean="0">
                <a:solidFill>
                  <a:schemeClr val="accent3">
                    <a:lumMod val="60000"/>
                    <a:lumOff val="40000"/>
                  </a:schemeClr>
                </a:solidFill>
              </a:rPr>
              <a:t>Úředník, úřednice.</a:t>
            </a:r>
            <a:endParaRPr lang="cs-CZ" sz="3600" dirty="0">
              <a:solidFill>
                <a:schemeClr val="accent3">
                  <a:lumMod val="60000"/>
                  <a:lumOff val="40000"/>
                </a:schemeClr>
              </a:solidFill>
            </a:endParaRPr>
          </a:p>
        </p:txBody>
      </p:sp>
    </p:spTree>
    <p:extLst>
      <p:ext uri="{BB962C8B-B14F-4D97-AF65-F5344CB8AC3E}">
        <p14:creationId xmlns:p14="http://schemas.microsoft.com/office/powerpoint/2010/main" val="2132667946"/>
      </p:ext>
    </p:extLst>
  </p:cSld>
  <p:clrMapOvr>
    <a:masterClrMapping/>
  </p:clrMapOvr>
  <mc:AlternateContent xmlns:mc="http://schemas.openxmlformats.org/markup-compatibility/2006" xmlns:p14="http://schemas.microsoft.com/office/powerpoint/2010/main">
    <mc:Choice Requires="p14">
      <p:transition spd="slow" p14:dur="800">
        <p:circle/>
        <p:sndAc>
          <p:stSnd>
            <p:snd r:embed="rId2" name="click.wav"/>
          </p:stSnd>
        </p:sndAc>
      </p:transition>
    </mc:Choice>
    <mc:Fallback xmlns="">
      <p:transition spd="slow">
        <p:circle/>
        <p:sndAc>
          <p:stSnd>
            <p:snd r:embed="rId3" name="click.wav"/>
          </p:stSnd>
        </p:sndAc>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53" presetClass="entr" presetSubtype="16"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p:cTn id="7" dur="500" fill="hold"/>
                                        <p:tgtEl>
                                          <p:spTgt spid="3">
                                            <p:txEl>
                                              <p:pRg st="0" end="0"/>
                                            </p:txEl>
                                          </p:spTgt>
                                        </p:tgtEl>
                                        <p:attrNameLst>
                                          <p:attrName>ppt_w</p:attrName>
                                        </p:attrNameLst>
                                      </p:cBhvr>
                                      <p:tavLst>
                                        <p:tav tm="0">
                                          <p:val>
                                            <p:fltVal val="0"/>
                                          </p:val>
                                        </p:tav>
                                        <p:tav tm="100000">
                                          <p:val>
                                            <p:strVal val="#ppt_w"/>
                                          </p:val>
                                        </p:tav>
                                      </p:tavLst>
                                    </p:anim>
                                    <p:anim calcmode="lin" valueType="num">
                                      <p:cBhvr>
                                        <p:cTn id="8" dur="500" fill="hold"/>
                                        <p:tgtEl>
                                          <p:spTgt spid="3">
                                            <p:txEl>
                                              <p:pRg st="0" end="0"/>
                                            </p:txEl>
                                          </p:spTgt>
                                        </p:tgtEl>
                                        <p:attrNameLst>
                                          <p:attrName>ppt_h</p:attrName>
                                        </p:attrNameLst>
                                      </p:cBhvr>
                                      <p:tavLst>
                                        <p:tav tm="0">
                                          <p:val>
                                            <p:fltVal val="0"/>
                                          </p:val>
                                        </p:tav>
                                        <p:tav tm="100000">
                                          <p:val>
                                            <p:strVal val="#ppt_h"/>
                                          </p:val>
                                        </p:tav>
                                      </p:tavLst>
                                    </p:anim>
                                    <p:animEffect transition="in" filter="fade">
                                      <p:cBhvr>
                                        <p:cTn id="9" dur="500"/>
                                        <p:tgtEl>
                                          <p:spTgt spid="3">
                                            <p:txEl>
                                              <p:pRg st="0" end="0"/>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a:xfrm>
            <a:off x="467544" y="1628800"/>
            <a:ext cx="8208912" cy="1080120"/>
          </a:xfrm>
        </p:spPr>
        <p:txBody>
          <a:bodyPr>
            <a:noAutofit/>
          </a:bodyPr>
          <a:lstStyle/>
          <a:p>
            <a:pPr algn="ctr"/>
            <a:r>
              <a:rPr lang="cs-CZ" sz="3600" dirty="0" smtClean="0"/>
              <a:t> </a:t>
            </a:r>
            <a:r>
              <a:rPr lang="cs-CZ" sz="3600" dirty="0" smtClean="0">
                <a:solidFill>
                  <a:schemeClr val="accent5">
                    <a:lumMod val="60000"/>
                    <a:lumOff val="40000"/>
                  </a:schemeClr>
                </a:solidFill>
              </a:rPr>
              <a:t>Řídí obec.</a:t>
            </a:r>
            <a:r>
              <a:rPr lang="cs-CZ" sz="3600" dirty="0"/>
              <a:t/>
            </a:r>
            <a:br>
              <a:rPr lang="cs-CZ" sz="3600" dirty="0"/>
            </a:br>
            <a:endParaRPr lang="cs-CZ" sz="3600" dirty="0"/>
          </a:p>
        </p:txBody>
      </p:sp>
      <p:sp>
        <p:nvSpPr>
          <p:cNvPr id="3" name="Zástupný symbol pro obsah 2"/>
          <p:cNvSpPr>
            <a:spLocks noGrp="1"/>
          </p:cNvSpPr>
          <p:nvPr>
            <p:ph idx="1"/>
          </p:nvPr>
        </p:nvSpPr>
        <p:spPr>
          <a:xfrm>
            <a:off x="457200" y="2636913"/>
            <a:ext cx="8229600" cy="2160240"/>
          </a:xfrm>
        </p:spPr>
        <p:txBody>
          <a:bodyPr>
            <a:normAutofit/>
          </a:bodyPr>
          <a:lstStyle/>
          <a:p>
            <a:pPr marL="0" indent="0" algn="ctr">
              <a:buNone/>
            </a:pPr>
            <a:r>
              <a:rPr lang="cs-CZ" sz="3600" dirty="0" smtClean="0">
                <a:solidFill>
                  <a:schemeClr val="accent3">
                    <a:lumMod val="60000"/>
                    <a:lumOff val="40000"/>
                  </a:schemeClr>
                </a:solidFill>
              </a:rPr>
              <a:t>Starosta, starostka.</a:t>
            </a:r>
            <a:endParaRPr lang="cs-CZ" sz="3600" dirty="0">
              <a:solidFill>
                <a:schemeClr val="accent3">
                  <a:lumMod val="60000"/>
                  <a:lumOff val="40000"/>
                </a:schemeClr>
              </a:solidFill>
            </a:endParaRPr>
          </a:p>
        </p:txBody>
      </p:sp>
    </p:spTree>
    <p:extLst>
      <p:ext uri="{BB962C8B-B14F-4D97-AF65-F5344CB8AC3E}">
        <p14:creationId xmlns:p14="http://schemas.microsoft.com/office/powerpoint/2010/main" val="2372672934"/>
      </p:ext>
    </p:extLst>
  </p:cSld>
  <p:clrMapOvr>
    <a:masterClrMapping/>
  </p:clrMapOvr>
  <mc:AlternateContent xmlns:mc="http://schemas.openxmlformats.org/markup-compatibility/2006" xmlns:p14="http://schemas.microsoft.com/office/powerpoint/2010/main">
    <mc:Choice Requires="p14">
      <p:transition spd="slow" p14:dur="800">
        <p:circle/>
        <p:sndAc>
          <p:stSnd>
            <p:snd r:embed="rId2" name="click.wav"/>
          </p:stSnd>
        </p:sndAc>
      </p:transition>
    </mc:Choice>
    <mc:Fallback xmlns="">
      <p:transition spd="slow">
        <p:circle/>
        <p:sndAc>
          <p:stSnd>
            <p:snd r:embed="rId3" name="click.wav"/>
          </p:stSnd>
        </p:sndAc>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53" presetClass="entr" presetSubtype="16"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p:cTn id="7" dur="500" fill="hold"/>
                                        <p:tgtEl>
                                          <p:spTgt spid="3">
                                            <p:txEl>
                                              <p:pRg st="0" end="0"/>
                                            </p:txEl>
                                          </p:spTgt>
                                        </p:tgtEl>
                                        <p:attrNameLst>
                                          <p:attrName>ppt_w</p:attrName>
                                        </p:attrNameLst>
                                      </p:cBhvr>
                                      <p:tavLst>
                                        <p:tav tm="0">
                                          <p:val>
                                            <p:fltVal val="0"/>
                                          </p:val>
                                        </p:tav>
                                        <p:tav tm="100000">
                                          <p:val>
                                            <p:strVal val="#ppt_w"/>
                                          </p:val>
                                        </p:tav>
                                      </p:tavLst>
                                    </p:anim>
                                    <p:anim calcmode="lin" valueType="num">
                                      <p:cBhvr>
                                        <p:cTn id="8" dur="500" fill="hold"/>
                                        <p:tgtEl>
                                          <p:spTgt spid="3">
                                            <p:txEl>
                                              <p:pRg st="0" end="0"/>
                                            </p:txEl>
                                          </p:spTgt>
                                        </p:tgtEl>
                                        <p:attrNameLst>
                                          <p:attrName>ppt_h</p:attrName>
                                        </p:attrNameLst>
                                      </p:cBhvr>
                                      <p:tavLst>
                                        <p:tav tm="0">
                                          <p:val>
                                            <p:fltVal val="0"/>
                                          </p:val>
                                        </p:tav>
                                        <p:tav tm="100000">
                                          <p:val>
                                            <p:strVal val="#ppt_h"/>
                                          </p:val>
                                        </p:tav>
                                      </p:tavLst>
                                    </p:anim>
                                    <p:animEffect transition="in" filter="fade">
                                      <p:cBhvr>
                                        <p:cTn id="9" dur="500"/>
                                        <p:tgtEl>
                                          <p:spTgt spid="3">
                                            <p:txEl>
                                              <p:pRg st="0" end="0"/>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a:xfrm>
            <a:off x="467544" y="1628800"/>
            <a:ext cx="8208912" cy="1656184"/>
          </a:xfrm>
        </p:spPr>
        <p:txBody>
          <a:bodyPr>
            <a:noAutofit/>
          </a:bodyPr>
          <a:lstStyle/>
          <a:p>
            <a:pPr algn="ctr"/>
            <a:r>
              <a:rPr lang="cs-CZ" sz="3600" dirty="0" smtClean="0"/>
              <a:t> </a:t>
            </a:r>
            <a:r>
              <a:rPr lang="cs-CZ" sz="3600" dirty="0" smtClean="0">
                <a:solidFill>
                  <a:schemeClr val="accent5">
                    <a:lumMod val="60000"/>
                    <a:lumOff val="40000"/>
                  </a:schemeClr>
                </a:solidFill>
              </a:rPr>
              <a:t>Chrání vlast, pomáhá při mimořádných událostech.</a:t>
            </a:r>
            <a:r>
              <a:rPr lang="cs-CZ" sz="3600" dirty="0"/>
              <a:t/>
            </a:r>
            <a:br>
              <a:rPr lang="cs-CZ" sz="3600" dirty="0"/>
            </a:br>
            <a:endParaRPr lang="cs-CZ" sz="3600" dirty="0"/>
          </a:p>
        </p:txBody>
      </p:sp>
      <p:sp>
        <p:nvSpPr>
          <p:cNvPr id="3" name="Zástupný symbol pro obsah 2"/>
          <p:cNvSpPr>
            <a:spLocks noGrp="1"/>
          </p:cNvSpPr>
          <p:nvPr>
            <p:ph idx="1"/>
          </p:nvPr>
        </p:nvSpPr>
        <p:spPr>
          <a:xfrm>
            <a:off x="457200" y="2636913"/>
            <a:ext cx="8229600" cy="2160240"/>
          </a:xfrm>
        </p:spPr>
        <p:txBody>
          <a:bodyPr>
            <a:normAutofit/>
          </a:bodyPr>
          <a:lstStyle/>
          <a:p>
            <a:pPr marL="0" indent="0" algn="ctr">
              <a:buNone/>
            </a:pPr>
            <a:r>
              <a:rPr lang="cs-CZ" sz="3600" dirty="0" smtClean="0">
                <a:solidFill>
                  <a:schemeClr val="accent3">
                    <a:lumMod val="60000"/>
                    <a:lumOff val="40000"/>
                  </a:schemeClr>
                </a:solidFill>
              </a:rPr>
              <a:t>Voják.</a:t>
            </a:r>
            <a:endParaRPr lang="cs-CZ" sz="3600" dirty="0">
              <a:solidFill>
                <a:schemeClr val="accent3">
                  <a:lumMod val="60000"/>
                  <a:lumOff val="40000"/>
                </a:schemeClr>
              </a:solidFill>
            </a:endParaRPr>
          </a:p>
        </p:txBody>
      </p:sp>
    </p:spTree>
    <p:extLst>
      <p:ext uri="{BB962C8B-B14F-4D97-AF65-F5344CB8AC3E}">
        <p14:creationId xmlns:p14="http://schemas.microsoft.com/office/powerpoint/2010/main" val="816787706"/>
      </p:ext>
    </p:extLst>
  </p:cSld>
  <p:clrMapOvr>
    <a:masterClrMapping/>
  </p:clrMapOvr>
  <mc:AlternateContent xmlns:mc="http://schemas.openxmlformats.org/markup-compatibility/2006" xmlns:p14="http://schemas.microsoft.com/office/powerpoint/2010/main">
    <mc:Choice Requires="p14">
      <p:transition spd="slow" p14:dur="800">
        <p:circle/>
        <p:sndAc>
          <p:stSnd>
            <p:snd r:embed="rId2" name="click.wav"/>
          </p:stSnd>
        </p:sndAc>
      </p:transition>
    </mc:Choice>
    <mc:Fallback xmlns="">
      <p:transition spd="slow">
        <p:circle/>
        <p:sndAc>
          <p:stSnd>
            <p:snd r:embed="rId3" name="click.wav"/>
          </p:stSnd>
        </p:sndAc>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53" presetClass="entr" presetSubtype="16"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p:cTn id="7" dur="500" fill="hold"/>
                                        <p:tgtEl>
                                          <p:spTgt spid="3">
                                            <p:txEl>
                                              <p:pRg st="0" end="0"/>
                                            </p:txEl>
                                          </p:spTgt>
                                        </p:tgtEl>
                                        <p:attrNameLst>
                                          <p:attrName>ppt_w</p:attrName>
                                        </p:attrNameLst>
                                      </p:cBhvr>
                                      <p:tavLst>
                                        <p:tav tm="0">
                                          <p:val>
                                            <p:fltVal val="0"/>
                                          </p:val>
                                        </p:tav>
                                        <p:tav tm="100000">
                                          <p:val>
                                            <p:strVal val="#ppt_w"/>
                                          </p:val>
                                        </p:tav>
                                      </p:tavLst>
                                    </p:anim>
                                    <p:anim calcmode="lin" valueType="num">
                                      <p:cBhvr>
                                        <p:cTn id="8" dur="500" fill="hold"/>
                                        <p:tgtEl>
                                          <p:spTgt spid="3">
                                            <p:txEl>
                                              <p:pRg st="0" end="0"/>
                                            </p:txEl>
                                          </p:spTgt>
                                        </p:tgtEl>
                                        <p:attrNameLst>
                                          <p:attrName>ppt_h</p:attrName>
                                        </p:attrNameLst>
                                      </p:cBhvr>
                                      <p:tavLst>
                                        <p:tav tm="0">
                                          <p:val>
                                            <p:fltVal val="0"/>
                                          </p:val>
                                        </p:tav>
                                        <p:tav tm="100000">
                                          <p:val>
                                            <p:strVal val="#ppt_h"/>
                                          </p:val>
                                        </p:tav>
                                      </p:tavLst>
                                    </p:anim>
                                    <p:animEffect transition="in" filter="fade">
                                      <p:cBhvr>
                                        <p:cTn id="9" dur="500"/>
                                        <p:tgtEl>
                                          <p:spTgt spid="3">
                                            <p:txEl>
                                              <p:pRg st="0" end="0"/>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a:xfrm>
            <a:off x="467544" y="1628800"/>
            <a:ext cx="8208912" cy="1080120"/>
          </a:xfrm>
        </p:spPr>
        <p:txBody>
          <a:bodyPr>
            <a:noAutofit/>
          </a:bodyPr>
          <a:lstStyle/>
          <a:p>
            <a:pPr algn="ctr"/>
            <a:r>
              <a:rPr lang="cs-CZ" sz="3600" dirty="0" smtClean="0"/>
              <a:t> </a:t>
            </a:r>
            <a:r>
              <a:rPr lang="cs-CZ" sz="3600" dirty="0" smtClean="0">
                <a:solidFill>
                  <a:schemeClr val="accent5">
                    <a:lumMod val="60000"/>
                    <a:lumOff val="40000"/>
                  </a:schemeClr>
                </a:solidFill>
              </a:rPr>
              <a:t>Navrhuje domy, ulice, města.</a:t>
            </a:r>
            <a:r>
              <a:rPr lang="cs-CZ" sz="3600" dirty="0"/>
              <a:t/>
            </a:r>
            <a:br>
              <a:rPr lang="cs-CZ" sz="3600" dirty="0"/>
            </a:br>
            <a:endParaRPr lang="cs-CZ" sz="3600" dirty="0"/>
          </a:p>
        </p:txBody>
      </p:sp>
      <p:sp>
        <p:nvSpPr>
          <p:cNvPr id="3" name="Zástupný symbol pro obsah 2"/>
          <p:cNvSpPr>
            <a:spLocks noGrp="1"/>
          </p:cNvSpPr>
          <p:nvPr>
            <p:ph idx="1"/>
          </p:nvPr>
        </p:nvSpPr>
        <p:spPr>
          <a:xfrm>
            <a:off x="457200" y="2636913"/>
            <a:ext cx="8229600" cy="2160240"/>
          </a:xfrm>
        </p:spPr>
        <p:txBody>
          <a:bodyPr>
            <a:normAutofit/>
          </a:bodyPr>
          <a:lstStyle/>
          <a:p>
            <a:pPr marL="0" indent="0" algn="ctr">
              <a:buNone/>
            </a:pPr>
            <a:r>
              <a:rPr lang="cs-CZ" sz="3600" dirty="0" smtClean="0">
                <a:solidFill>
                  <a:schemeClr val="accent3">
                    <a:lumMod val="60000"/>
                    <a:lumOff val="40000"/>
                  </a:schemeClr>
                </a:solidFill>
              </a:rPr>
              <a:t>Architekt, architektka.</a:t>
            </a:r>
            <a:endParaRPr lang="cs-CZ" sz="3600" dirty="0">
              <a:solidFill>
                <a:schemeClr val="accent3">
                  <a:lumMod val="60000"/>
                  <a:lumOff val="40000"/>
                </a:schemeClr>
              </a:solidFill>
            </a:endParaRPr>
          </a:p>
        </p:txBody>
      </p:sp>
    </p:spTree>
    <p:extLst>
      <p:ext uri="{BB962C8B-B14F-4D97-AF65-F5344CB8AC3E}">
        <p14:creationId xmlns:p14="http://schemas.microsoft.com/office/powerpoint/2010/main" val="3431664722"/>
      </p:ext>
    </p:extLst>
  </p:cSld>
  <p:clrMapOvr>
    <a:masterClrMapping/>
  </p:clrMapOvr>
  <mc:AlternateContent xmlns:mc="http://schemas.openxmlformats.org/markup-compatibility/2006" xmlns:p14="http://schemas.microsoft.com/office/powerpoint/2010/main">
    <mc:Choice Requires="p14">
      <p:transition spd="slow" p14:dur="800">
        <p:circle/>
        <p:sndAc>
          <p:stSnd>
            <p:snd r:embed="rId2" name="click.wav"/>
          </p:stSnd>
        </p:sndAc>
      </p:transition>
    </mc:Choice>
    <mc:Fallback xmlns="">
      <p:transition spd="slow">
        <p:circle/>
        <p:sndAc>
          <p:stSnd>
            <p:snd r:embed="rId3" name="click.wav"/>
          </p:stSnd>
        </p:sndAc>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53" presetClass="entr" presetSubtype="16"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p:cTn id="7" dur="500" fill="hold"/>
                                        <p:tgtEl>
                                          <p:spTgt spid="3">
                                            <p:txEl>
                                              <p:pRg st="0" end="0"/>
                                            </p:txEl>
                                          </p:spTgt>
                                        </p:tgtEl>
                                        <p:attrNameLst>
                                          <p:attrName>ppt_w</p:attrName>
                                        </p:attrNameLst>
                                      </p:cBhvr>
                                      <p:tavLst>
                                        <p:tav tm="0">
                                          <p:val>
                                            <p:fltVal val="0"/>
                                          </p:val>
                                        </p:tav>
                                        <p:tav tm="100000">
                                          <p:val>
                                            <p:strVal val="#ppt_w"/>
                                          </p:val>
                                        </p:tav>
                                      </p:tavLst>
                                    </p:anim>
                                    <p:anim calcmode="lin" valueType="num">
                                      <p:cBhvr>
                                        <p:cTn id="8" dur="500" fill="hold"/>
                                        <p:tgtEl>
                                          <p:spTgt spid="3">
                                            <p:txEl>
                                              <p:pRg st="0" end="0"/>
                                            </p:txEl>
                                          </p:spTgt>
                                        </p:tgtEl>
                                        <p:attrNameLst>
                                          <p:attrName>ppt_h</p:attrName>
                                        </p:attrNameLst>
                                      </p:cBhvr>
                                      <p:tavLst>
                                        <p:tav tm="0">
                                          <p:val>
                                            <p:fltVal val="0"/>
                                          </p:val>
                                        </p:tav>
                                        <p:tav tm="100000">
                                          <p:val>
                                            <p:strVal val="#ppt_h"/>
                                          </p:val>
                                        </p:tav>
                                      </p:tavLst>
                                    </p:anim>
                                    <p:animEffect transition="in" filter="fade">
                                      <p:cBhvr>
                                        <p:cTn id="9" dur="500"/>
                                        <p:tgtEl>
                                          <p:spTgt spid="3">
                                            <p:txEl>
                                              <p:pRg st="0" end="0"/>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a:xfrm>
            <a:off x="467544" y="1628800"/>
            <a:ext cx="8208912" cy="1080120"/>
          </a:xfrm>
        </p:spPr>
        <p:txBody>
          <a:bodyPr>
            <a:noAutofit/>
          </a:bodyPr>
          <a:lstStyle/>
          <a:p>
            <a:pPr algn="ctr"/>
            <a:r>
              <a:rPr lang="cs-CZ" sz="3600" dirty="0" smtClean="0"/>
              <a:t> </a:t>
            </a:r>
            <a:r>
              <a:rPr lang="cs-CZ" sz="3600" dirty="0" smtClean="0">
                <a:solidFill>
                  <a:schemeClr val="accent5">
                    <a:lumMod val="60000"/>
                    <a:lumOff val="40000"/>
                  </a:schemeClr>
                </a:solidFill>
              </a:rPr>
              <a:t>Řídí letadlo.</a:t>
            </a:r>
            <a:r>
              <a:rPr lang="cs-CZ" sz="3600" dirty="0"/>
              <a:t/>
            </a:r>
            <a:br>
              <a:rPr lang="cs-CZ" sz="3600" dirty="0"/>
            </a:br>
            <a:endParaRPr lang="cs-CZ" sz="3600" dirty="0"/>
          </a:p>
        </p:txBody>
      </p:sp>
      <p:sp>
        <p:nvSpPr>
          <p:cNvPr id="3" name="Zástupný symbol pro obsah 2"/>
          <p:cNvSpPr>
            <a:spLocks noGrp="1"/>
          </p:cNvSpPr>
          <p:nvPr>
            <p:ph idx="1"/>
          </p:nvPr>
        </p:nvSpPr>
        <p:spPr>
          <a:xfrm>
            <a:off x="457200" y="2636913"/>
            <a:ext cx="8229600" cy="2160240"/>
          </a:xfrm>
        </p:spPr>
        <p:txBody>
          <a:bodyPr>
            <a:normAutofit/>
          </a:bodyPr>
          <a:lstStyle/>
          <a:p>
            <a:pPr marL="0" indent="0" algn="ctr">
              <a:buNone/>
            </a:pPr>
            <a:r>
              <a:rPr lang="cs-CZ" sz="3600" dirty="0" smtClean="0">
                <a:solidFill>
                  <a:schemeClr val="accent3">
                    <a:lumMod val="60000"/>
                    <a:lumOff val="40000"/>
                  </a:schemeClr>
                </a:solidFill>
              </a:rPr>
              <a:t>Pilot.</a:t>
            </a:r>
            <a:endParaRPr lang="cs-CZ" sz="3600" dirty="0">
              <a:solidFill>
                <a:schemeClr val="accent3">
                  <a:lumMod val="60000"/>
                  <a:lumOff val="40000"/>
                </a:schemeClr>
              </a:solidFill>
            </a:endParaRPr>
          </a:p>
        </p:txBody>
      </p:sp>
    </p:spTree>
    <p:extLst>
      <p:ext uri="{BB962C8B-B14F-4D97-AF65-F5344CB8AC3E}">
        <p14:creationId xmlns:p14="http://schemas.microsoft.com/office/powerpoint/2010/main" val="1952262103"/>
      </p:ext>
    </p:extLst>
  </p:cSld>
  <p:clrMapOvr>
    <a:masterClrMapping/>
  </p:clrMapOvr>
  <mc:AlternateContent xmlns:mc="http://schemas.openxmlformats.org/markup-compatibility/2006" xmlns:p14="http://schemas.microsoft.com/office/powerpoint/2010/main">
    <mc:Choice Requires="p14">
      <p:transition spd="slow" p14:dur="800">
        <p:circle/>
        <p:sndAc>
          <p:stSnd>
            <p:snd r:embed="rId2" name="click.wav"/>
          </p:stSnd>
        </p:sndAc>
      </p:transition>
    </mc:Choice>
    <mc:Fallback xmlns="">
      <p:transition spd="slow">
        <p:circle/>
        <p:sndAc>
          <p:stSnd>
            <p:snd r:embed="rId3" name="click.wav"/>
          </p:stSnd>
        </p:sndAc>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53" presetClass="entr" presetSubtype="16"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p:cTn id="7" dur="500" fill="hold"/>
                                        <p:tgtEl>
                                          <p:spTgt spid="3">
                                            <p:txEl>
                                              <p:pRg st="0" end="0"/>
                                            </p:txEl>
                                          </p:spTgt>
                                        </p:tgtEl>
                                        <p:attrNameLst>
                                          <p:attrName>ppt_w</p:attrName>
                                        </p:attrNameLst>
                                      </p:cBhvr>
                                      <p:tavLst>
                                        <p:tav tm="0">
                                          <p:val>
                                            <p:fltVal val="0"/>
                                          </p:val>
                                        </p:tav>
                                        <p:tav tm="100000">
                                          <p:val>
                                            <p:strVal val="#ppt_w"/>
                                          </p:val>
                                        </p:tav>
                                      </p:tavLst>
                                    </p:anim>
                                    <p:anim calcmode="lin" valueType="num">
                                      <p:cBhvr>
                                        <p:cTn id="8" dur="500" fill="hold"/>
                                        <p:tgtEl>
                                          <p:spTgt spid="3">
                                            <p:txEl>
                                              <p:pRg st="0" end="0"/>
                                            </p:txEl>
                                          </p:spTgt>
                                        </p:tgtEl>
                                        <p:attrNameLst>
                                          <p:attrName>ppt_h</p:attrName>
                                        </p:attrNameLst>
                                      </p:cBhvr>
                                      <p:tavLst>
                                        <p:tav tm="0">
                                          <p:val>
                                            <p:fltVal val="0"/>
                                          </p:val>
                                        </p:tav>
                                        <p:tav tm="100000">
                                          <p:val>
                                            <p:strVal val="#ppt_h"/>
                                          </p:val>
                                        </p:tav>
                                      </p:tavLst>
                                    </p:anim>
                                    <p:animEffect transition="in" filter="fade">
                                      <p:cBhvr>
                                        <p:cTn id="9" dur="500"/>
                                        <p:tgtEl>
                                          <p:spTgt spid="3">
                                            <p:txEl>
                                              <p:pRg st="0" end="0"/>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4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a:xfrm>
            <a:off x="467544" y="1628800"/>
            <a:ext cx="8208912" cy="1080120"/>
          </a:xfrm>
        </p:spPr>
        <p:txBody>
          <a:bodyPr>
            <a:noAutofit/>
          </a:bodyPr>
          <a:lstStyle/>
          <a:p>
            <a:pPr algn="ctr"/>
            <a:r>
              <a:rPr lang="cs-CZ" sz="3600" dirty="0" smtClean="0"/>
              <a:t> </a:t>
            </a:r>
            <a:r>
              <a:rPr lang="cs-CZ" sz="3600" dirty="0" smtClean="0">
                <a:solidFill>
                  <a:schemeClr val="accent5">
                    <a:lumMod val="60000"/>
                    <a:lumOff val="40000"/>
                  </a:schemeClr>
                </a:solidFill>
              </a:rPr>
              <a:t>Stříhá a barví vlasy, dělá účesy.</a:t>
            </a:r>
            <a:r>
              <a:rPr lang="cs-CZ" sz="3600" dirty="0"/>
              <a:t/>
            </a:r>
            <a:br>
              <a:rPr lang="cs-CZ" sz="3600" dirty="0"/>
            </a:br>
            <a:endParaRPr lang="cs-CZ" sz="3600" dirty="0"/>
          </a:p>
        </p:txBody>
      </p:sp>
      <p:sp>
        <p:nvSpPr>
          <p:cNvPr id="3" name="Zástupný symbol pro obsah 2"/>
          <p:cNvSpPr>
            <a:spLocks noGrp="1"/>
          </p:cNvSpPr>
          <p:nvPr>
            <p:ph idx="1"/>
          </p:nvPr>
        </p:nvSpPr>
        <p:spPr>
          <a:xfrm>
            <a:off x="457200" y="2636913"/>
            <a:ext cx="8229600" cy="2160240"/>
          </a:xfrm>
        </p:spPr>
        <p:txBody>
          <a:bodyPr>
            <a:normAutofit/>
          </a:bodyPr>
          <a:lstStyle/>
          <a:p>
            <a:pPr marL="0" indent="0" algn="ctr">
              <a:buNone/>
            </a:pPr>
            <a:r>
              <a:rPr lang="cs-CZ" sz="3600" dirty="0" smtClean="0">
                <a:solidFill>
                  <a:schemeClr val="accent3">
                    <a:lumMod val="60000"/>
                    <a:lumOff val="40000"/>
                  </a:schemeClr>
                </a:solidFill>
              </a:rPr>
              <a:t>Kadeřník, kadeřnice.</a:t>
            </a:r>
            <a:endParaRPr lang="cs-CZ" sz="3600" dirty="0">
              <a:solidFill>
                <a:schemeClr val="accent3">
                  <a:lumMod val="60000"/>
                  <a:lumOff val="40000"/>
                </a:schemeClr>
              </a:solidFill>
            </a:endParaRPr>
          </a:p>
        </p:txBody>
      </p:sp>
    </p:spTree>
    <p:extLst>
      <p:ext uri="{BB962C8B-B14F-4D97-AF65-F5344CB8AC3E}">
        <p14:creationId xmlns:p14="http://schemas.microsoft.com/office/powerpoint/2010/main" val="1940313701"/>
      </p:ext>
    </p:extLst>
  </p:cSld>
  <p:clrMapOvr>
    <a:masterClrMapping/>
  </p:clrMapOvr>
  <mc:AlternateContent xmlns:mc="http://schemas.openxmlformats.org/markup-compatibility/2006" xmlns:p14="http://schemas.microsoft.com/office/powerpoint/2010/main">
    <mc:Choice Requires="p14">
      <p:transition spd="slow" p14:dur="800">
        <p:circle/>
        <p:sndAc>
          <p:stSnd>
            <p:snd r:embed="rId2" name="click.wav"/>
          </p:stSnd>
        </p:sndAc>
      </p:transition>
    </mc:Choice>
    <mc:Fallback xmlns="">
      <p:transition spd="slow">
        <p:circle/>
        <p:sndAc>
          <p:stSnd>
            <p:snd r:embed="rId3" name="click.wav"/>
          </p:stSnd>
        </p:sndAc>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53" presetClass="entr" presetSubtype="16"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p:cTn id="7" dur="500" fill="hold"/>
                                        <p:tgtEl>
                                          <p:spTgt spid="3">
                                            <p:txEl>
                                              <p:pRg st="0" end="0"/>
                                            </p:txEl>
                                          </p:spTgt>
                                        </p:tgtEl>
                                        <p:attrNameLst>
                                          <p:attrName>ppt_w</p:attrName>
                                        </p:attrNameLst>
                                      </p:cBhvr>
                                      <p:tavLst>
                                        <p:tav tm="0">
                                          <p:val>
                                            <p:fltVal val="0"/>
                                          </p:val>
                                        </p:tav>
                                        <p:tav tm="100000">
                                          <p:val>
                                            <p:strVal val="#ppt_w"/>
                                          </p:val>
                                        </p:tav>
                                      </p:tavLst>
                                    </p:anim>
                                    <p:anim calcmode="lin" valueType="num">
                                      <p:cBhvr>
                                        <p:cTn id="8" dur="500" fill="hold"/>
                                        <p:tgtEl>
                                          <p:spTgt spid="3">
                                            <p:txEl>
                                              <p:pRg st="0" end="0"/>
                                            </p:txEl>
                                          </p:spTgt>
                                        </p:tgtEl>
                                        <p:attrNameLst>
                                          <p:attrName>ppt_h</p:attrName>
                                        </p:attrNameLst>
                                      </p:cBhvr>
                                      <p:tavLst>
                                        <p:tav tm="0">
                                          <p:val>
                                            <p:fltVal val="0"/>
                                          </p:val>
                                        </p:tav>
                                        <p:tav tm="100000">
                                          <p:val>
                                            <p:strVal val="#ppt_h"/>
                                          </p:val>
                                        </p:tav>
                                      </p:tavLst>
                                    </p:anim>
                                    <p:animEffect transition="in" filter="fade">
                                      <p:cBhvr>
                                        <p:cTn id="9" dur="500"/>
                                        <p:tgtEl>
                                          <p:spTgt spid="3">
                                            <p:txEl>
                                              <p:pRg st="0" end="0"/>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4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a:xfrm>
            <a:off x="467544" y="1628800"/>
            <a:ext cx="8208912" cy="1080120"/>
          </a:xfrm>
        </p:spPr>
        <p:txBody>
          <a:bodyPr>
            <a:noAutofit/>
          </a:bodyPr>
          <a:lstStyle/>
          <a:p>
            <a:pPr algn="ctr"/>
            <a:r>
              <a:rPr lang="cs-CZ" sz="3600" dirty="0" smtClean="0"/>
              <a:t> </a:t>
            </a:r>
            <a:r>
              <a:rPr lang="cs-CZ" sz="3600" dirty="0" smtClean="0">
                <a:solidFill>
                  <a:schemeClr val="accent5">
                    <a:lumMod val="60000"/>
                    <a:lumOff val="40000"/>
                  </a:schemeClr>
                </a:solidFill>
              </a:rPr>
              <a:t>Vystupuje na jevišti, hraje divadlo.</a:t>
            </a:r>
            <a:r>
              <a:rPr lang="cs-CZ" sz="3600" dirty="0"/>
              <a:t/>
            </a:r>
            <a:br>
              <a:rPr lang="cs-CZ" sz="3600" dirty="0"/>
            </a:br>
            <a:endParaRPr lang="cs-CZ" sz="3600" dirty="0"/>
          </a:p>
        </p:txBody>
      </p:sp>
      <p:sp>
        <p:nvSpPr>
          <p:cNvPr id="3" name="Zástupný symbol pro obsah 2"/>
          <p:cNvSpPr>
            <a:spLocks noGrp="1"/>
          </p:cNvSpPr>
          <p:nvPr>
            <p:ph idx="1"/>
          </p:nvPr>
        </p:nvSpPr>
        <p:spPr>
          <a:xfrm>
            <a:off x="457200" y="2636913"/>
            <a:ext cx="8229600" cy="2160240"/>
          </a:xfrm>
        </p:spPr>
        <p:txBody>
          <a:bodyPr>
            <a:normAutofit/>
          </a:bodyPr>
          <a:lstStyle/>
          <a:p>
            <a:pPr marL="0" indent="0" algn="ctr">
              <a:buNone/>
            </a:pPr>
            <a:r>
              <a:rPr lang="cs-CZ" sz="3600" dirty="0" smtClean="0">
                <a:solidFill>
                  <a:schemeClr val="accent3">
                    <a:lumMod val="60000"/>
                    <a:lumOff val="40000"/>
                  </a:schemeClr>
                </a:solidFill>
              </a:rPr>
              <a:t>Herec, herečka.</a:t>
            </a:r>
            <a:endParaRPr lang="cs-CZ" sz="3600" dirty="0">
              <a:solidFill>
                <a:schemeClr val="accent3">
                  <a:lumMod val="60000"/>
                  <a:lumOff val="40000"/>
                </a:schemeClr>
              </a:solidFill>
            </a:endParaRPr>
          </a:p>
        </p:txBody>
      </p:sp>
    </p:spTree>
    <p:extLst>
      <p:ext uri="{BB962C8B-B14F-4D97-AF65-F5344CB8AC3E}">
        <p14:creationId xmlns:p14="http://schemas.microsoft.com/office/powerpoint/2010/main" val="720411427"/>
      </p:ext>
    </p:extLst>
  </p:cSld>
  <p:clrMapOvr>
    <a:masterClrMapping/>
  </p:clrMapOvr>
  <mc:AlternateContent xmlns:mc="http://schemas.openxmlformats.org/markup-compatibility/2006" xmlns:p14="http://schemas.microsoft.com/office/powerpoint/2010/main">
    <mc:Choice Requires="p14">
      <p:transition spd="slow" p14:dur="800">
        <p:circle/>
        <p:sndAc>
          <p:stSnd>
            <p:snd r:embed="rId2" name="click.wav"/>
          </p:stSnd>
        </p:sndAc>
      </p:transition>
    </mc:Choice>
    <mc:Fallback xmlns="">
      <p:transition spd="slow">
        <p:circle/>
        <p:sndAc>
          <p:stSnd>
            <p:snd r:embed="rId3" name="click.wav"/>
          </p:stSnd>
        </p:sndAc>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53" presetClass="entr" presetSubtype="16"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p:cTn id="7" dur="500" fill="hold"/>
                                        <p:tgtEl>
                                          <p:spTgt spid="3">
                                            <p:txEl>
                                              <p:pRg st="0" end="0"/>
                                            </p:txEl>
                                          </p:spTgt>
                                        </p:tgtEl>
                                        <p:attrNameLst>
                                          <p:attrName>ppt_w</p:attrName>
                                        </p:attrNameLst>
                                      </p:cBhvr>
                                      <p:tavLst>
                                        <p:tav tm="0">
                                          <p:val>
                                            <p:fltVal val="0"/>
                                          </p:val>
                                        </p:tav>
                                        <p:tav tm="100000">
                                          <p:val>
                                            <p:strVal val="#ppt_w"/>
                                          </p:val>
                                        </p:tav>
                                      </p:tavLst>
                                    </p:anim>
                                    <p:anim calcmode="lin" valueType="num">
                                      <p:cBhvr>
                                        <p:cTn id="8" dur="500" fill="hold"/>
                                        <p:tgtEl>
                                          <p:spTgt spid="3">
                                            <p:txEl>
                                              <p:pRg st="0" end="0"/>
                                            </p:txEl>
                                          </p:spTgt>
                                        </p:tgtEl>
                                        <p:attrNameLst>
                                          <p:attrName>ppt_h</p:attrName>
                                        </p:attrNameLst>
                                      </p:cBhvr>
                                      <p:tavLst>
                                        <p:tav tm="0">
                                          <p:val>
                                            <p:fltVal val="0"/>
                                          </p:val>
                                        </p:tav>
                                        <p:tav tm="100000">
                                          <p:val>
                                            <p:strVal val="#ppt_h"/>
                                          </p:val>
                                        </p:tav>
                                      </p:tavLst>
                                    </p:anim>
                                    <p:animEffect transition="in" filter="fade">
                                      <p:cBhvr>
                                        <p:cTn id="9" dur="500"/>
                                        <p:tgtEl>
                                          <p:spTgt spid="3">
                                            <p:txEl>
                                              <p:pRg st="0" end="0"/>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4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a:xfrm>
            <a:off x="467544" y="1628800"/>
            <a:ext cx="8208912" cy="1080120"/>
          </a:xfrm>
        </p:spPr>
        <p:txBody>
          <a:bodyPr>
            <a:noAutofit/>
          </a:bodyPr>
          <a:lstStyle/>
          <a:p>
            <a:pPr algn="ctr"/>
            <a:r>
              <a:rPr lang="cs-CZ" sz="3600" dirty="0" smtClean="0"/>
              <a:t> </a:t>
            </a:r>
            <a:r>
              <a:rPr lang="cs-CZ" sz="3600" dirty="0" smtClean="0">
                <a:solidFill>
                  <a:schemeClr val="accent5">
                    <a:lumMod val="60000"/>
                    <a:lumOff val="40000"/>
                  </a:schemeClr>
                </a:solidFill>
              </a:rPr>
              <a:t>Vystupuje na jevišti, zpívá.</a:t>
            </a:r>
            <a:r>
              <a:rPr lang="cs-CZ" sz="3600" dirty="0"/>
              <a:t/>
            </a:r>
            <a:br>
              <a:rPr lang="cs-CZ" sz="3600" dirty="0"/>
            </a:br>
            <a:endParaRPr lang="cs-CZ" sz="3600" dirty="0"/>
          </a:p>
        </p:txBody>
      </p:sp>
      <p:sp>
        <p:nvSpPr>
          <p:cNvPr id="3" name="Zástupný symbol pro obsah 2"/>
          <p:cNvSpPr>
            <a:spLocks noGrp="1"/>
          </p:cNvSpPr>
          <p:nvPr>
            <p:ph idx="1"/>
          </p:nvPr>
        </p:nvSpPr>
        <p:spPr>
          <a:xfrm>
            <a:off x="457200" y="2636913"/>
            <a:ext cx="8229600" cy="2160240"/>
          </a:xfrm>
        </p:spPr>
        <p:txBody>
          <a:bodyPr>
            <a:normAutofit/>
          </a:bodyPr>
          <a:lstStyle/>
          <a:p>
            <a:pPr marL="0" indent="0" algn="ctr">
              <a:buNone/>
            </a:pPr>
            <a:r>
              <a:rPr lang="cs-CZ" sz="3600" dirty="0" smtClean="0">
                <a:solidFill>
                  <a:schemeClr val="accent3">
                    <a:lumMod val="60000"/>
                    <a:lumOff val="40000"/>
                  </a:schemeClr>
                </a:solidFill>
              </a:rPr>
              <a:t>Zpěvák, zpěvačka.</a:t>
            </a:r>
            <a:endParaRPr lang="cs-CZ" sz="3600" dirty="0">
              <a:solidFill>
                <a:schemeClr val="accent3">
                  <a:lumMod val="60000"/>
                  <a:lumOff val="40000"/>
                </a:schemeClr>
              </a:solidFill>
            </a:endParaRPr>
          </a:p>
        </p:txBody>
      </p:sp>
    </p:spTree>
    <p:extLst>
      <p:ext uri="{BB962C8B-B14F-4D97-AF65-F5344CB8AC3E}">
        <p14:creationId xmlns:p14="http://schemas.microsoft.com/office/powerpoint/2010/main" val="2591986755"/>
      </p:ext>
    </p:extLst>
  </p:cSld>
  <p:clrMapOvr>
    <a:masterClrMapping/>
  </p:clrMapOvr>
  <mc:AlternateContent xmlns:mc="http://schemas.openxmlformats.org/markup-compatibility/2006" xmlns:p14="http://schemas.microsoft.com/office/powerpoint/2010/main">
    <mc:Choice Requires="p14">
      <p:transition spd="slow" p14:dur="800">
        <p:circle/>
        <p:sndAc>
          <p:stSnd>
            <p:snd r:embed="rId2" name="click.wav"/>
          </p:stSnd>
        </p:sndAc>
      </p:transition>
    </mc:Choice>
    <mc:Fallback xmlns="">
      <p:transition spd="slow">
        <p:circle/>
        <p:sndAc>
          <p:stSnd>
            <p:snd r:embed="rId3" name="click.wav"/>
          </p:stSnd>
        </p:sndAc>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53" presetClass="entr" presetSubtype="16"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p:cTn id="7" dur="500" fill="hold"/>
                                        <p:tgtEl>
                                          <p:spTgt spid="3">
                                            <p:txEl>
                                              <p:pRg st="0" end="0"/>
                                            </p:txEl>
                                          </p:spTgt>
                                        </p:tgtEl>
                                        <p:attrNameLst>
                                          <p:attrName>ppt_w</p:attrName>
                                        </p:attrNameLst>
                                      </p:cBhvr>
                                      <p:tavLst>
                                        <p:tav tm="0">
                                          <p:val>
                                            <p:fltVal val="0"/>
                                          </p:val>
                                        </p:tav>
                                        <p:tav tm="100000">
                                          <p:val>
                                            <p:strVal val="#ppt_w"/>
                                          </p:val>
                                        </p:tav>
                                      </p:tavLst>
                                    </p:anim>
                                    <p:anim calcmode="lin" valueType="num">
                                      <p:cBhvr>
                                        <p:cTn id="8" dur="500" fill="hold"/>
                                        <p:tgtEl>
                                          <p:spTgt spid="3">
                                            <p:txEl>
                                              <p:pRg st="0" end="0"/>
                                            </p:txEl>
                                          </p:spTgt>
                                        </p:tgtEl>
                                        <p:attrNameLst>
                                          <p:attrName>ppt_h</p:attrName>
                                        </p:attrNameLst>
                                      </p:cBhvr>
                                      <p:tavLst>
                                        <p:tav tm="0">
                                          <p:val>
                                            <p:fltVal val="0"/>
                                          </p:val>
                                        </p:tav>
                                        <p:tav tm="100000">
                                          <p:val>
                                            <p:strVal val="#ppt_h"/>
                                          </p:val>
                                        </p:tav>
                                      </p:tavLst>
                                    </p:anim>
                                    <p:animEffect transition="in" filter="fade">
                                      <p:cBhvr>
                                        <p:cTn id="9" dur="500"/>
                                        <p:tgtEl>
                                          <p:spTgt spid="3">
                                            <p:txEl>
                                              <p:pRg st="0" end="0"/>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4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a:xfrm>
            <a:off x="467544" y="1628800"/>
            <a:ext cx="8208912" cy="1080120"/>
          </a:xfrm>
        </p:spPr>
        <p:txBody>
          <a:bodyPr>
            <a:noAutofit/>
          </a:bodyPr>
          <a:lstStyle/>
          <a:p>
            <a:pPr algn="ctr"/>
            <a:r>
              <a:rPr lang="cs-CZ" sz="3600" dirty="0" smtClean="0"/>
              <a:t> </a:t>
            </a:r>
            <a:r>
              <a:rPr lang="cs-CZ" sz="3600" dirty="0" smtClean="0">
                <a:solidFill>
                  <a:schemeClr val="accent5">
                    <a:lumMod val="60000"/>
                    <a:lumOff val="40000"/>
                  </a:schemeClr>
                </a:solidFill>
              </a:rPr>
              <a:t>Trénuje sportovce.</a:t>
            </a:r>
            <a:r>
              <a:rPr lang="cs-CZ" sz="3600" dirty="0"/>
              <a:t/>
            </a:r>
            <a:br>
              <a:rPr lang="cs-CZ" sz="3600" dirty="0"/>
            </a:br>
            <a:endParaRPr lang="cs-CZ" sz="3600" dirty="0"/>
          </a:p>
        </p:txBody>
      </p:sp>
      <p:sp>
        <p:nvSpPr>
          <p:cNvPr id="3" name="Zástupný symbol pro obsah 2"/>
          <p:cNvSpPr>
            <a:spLocks noGrp="1"/>
          </p:cNvSpPr>
          <p:nvPr>
            <p:ph idx="1"/>
          </p:nvPr>
        </p:nvSpPr>
        <p:spPr>
          <a:xfrm>
            <a:off x="457200" y="2636913"/>
            <a:ext cx="8229600" cy="2160240"/>
          </a:xfrm>
        </p:spPr>
        <p:txBody>
          <a:bodyPr>
            <a:normAutofit/>
          </a:bodyPr>
          <a:lstStyle/>
          <a:p>
            <a:pPr marL="0" indent="0" algn="ctr">
              <a:buNone/>
            </a:pPr>
            <a:r>
              <a:rPr lang="cs-CZ" sz="3600" dirty="0" smtClean="0">
                <a:solidFill>
                  <a:schemeClr val="accent3">
                    <a:lumMod val="60000"/>
                    <a:lumOff val="40000"/>
                  </a:schemeClr>
                </a:solidFill>
              </a:rPr>
              <a:t>Trenér, trenérka.</a:t>
            </a:r>
            <a:endParaRPr lang="cs-CZ" sz="3600" dirty="0">
              <a:solidFill>
                <a:schemeClr val="accent3">
                  <a:lumMod val="60000"/>
                  <a:lumOff val="40000"/>
                </a:schemeClr>
              </a:solidFill>
            </a:endParaRPr>
          </a:p>
        </p:txBody>
      </p:sp>
    </p:spTree>
    <p:extLst>
      <p:ext uri="{BB962C8B-B14F-4D97-AF65-F5344CB8AC3E}">
        <p14:creationId xmlns:p14="http://schemas.microsoft.com/office/powerpoint/2010/main" val="705854414"/>
      </p:ext>
    </p:extLst>
  </p:cSld>
  <p:clrMapOvr>
    <a:masterClrMapping/>
  </p:clrMapOvr>
  <mc:AlternateContent xmlns:mc="http://schemas.openxmlformats.org/markup-compatibility/2006" xmlns:p14="http://schemas.microsoft.com/office/powerpoint/2010/main">
    <mc:Choice Requires="p14">
      <p:transition spd="slow" p14:dur="800">
        <p:circle/>
        <p:sndAc>
          <p:stSnd>
            <p:snd r:embed="rId2" name="click.wav"/>
          </p:stSnd>
        </p:sndAc>
      </p:transition>
    </mc:Choice>
    <mc:Fallback xmlns="">
      <p:transition spd="slow">
        <p:circle/>
        <p:sndAc>
          <p:stSnd>
            <p:snd r:embed="rId3" name="click.wav"/>
          </p:stSnd>
        </p:sndAc>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53" presetClass="entr" presetSubtype="16"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p:cTn id="7" dur="500" fill="hold"/>
                                        <p:tgtEl>
                                          <p:spTgt spid="3">
                                            <p:txEl>
                                              <p:pRg st="0" end="0"/>
                                            </p:txEl>
                                          </p:spTgt>
                                        </p:tgtEl>
                                        <p:attrNameLst>
                                          <p:attrName>ppt_w</p:attrName>
                                        </p:attrNameLst>
                                      </p:cBhvr>
                                      <p:tavLst>
                                        <p:tav tm="0">
                                          <p:val>
                                            <p:fltVal val="0"/>
                                          </p:val>
                                        </p:tav>
                                        <p:tav tm="100000">
                                          <p:val>
                                            <p:strVal val="#ppt_w"/>
                                          </p:val>
                                        </p:tav>
                                      </p:tavLst>
                                    </p:anim>
                                    <p:anim calcmode="lin" valueType="num">
                                      <p:cBhvr>
                                        <p:cTn id="8" dur="500" fill="hold"/>
                                        <p:tgtEl>
                                          <p:spTgt spid="3">
                                            <p:txEl>
                                              <p:pRg st="0" end="0"/>
                                            </p:txEl>
                                          </p:spTgt>
                                        </p:tgtEl>
                                        <p:attrNameLst>
                                          <p:attrName>ppt_h</p:attrName>
                                        </p:attrNameLst>
                                      </p:cBhvr>
                                      <p:tavLst>
                                        <p:tav tm="0">
                                          <p:val>
                                            <p:fltVal val="0"/>
                                          </p:val>
                                        </p:tav>
                                        <p:tav tm="100000">
                                          <p:val>
                                            <p:strVal val="#ppt_h"/>
                                          </p:val>
                                        </p:tav>
                                      </p:tavLst>
                                    </p:anim>
                                    <p:animEffect transition="in" filter="fade">
                                      <p:cBhvr>
                                        <p:cTn id="9" dur="500"/>
                                        <p:tgtEl>
                                          <p:spTgt spid="3">
                                            <p:txEl>
                                              <p:pRg st="0" end="0"/>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4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a:xfrm>
            <a:off x="467544" y="1628800"/>
            <a:ext cx="8208912" cy="1080120"/>
          </a:xfrm>
        </p:spPr>
        <p:txBody>
          <a:bodyPr>
            <a:noAutofit/>
          </a:bodyPr>
          <a:lstStyle/>
          <a:p>
            <a:pPr algn="ctr"/>
            <a:r>
              <a:rPr lang="cs-CZ" sz="3600" dirty="0" smtClean="0"/>
              <a:t>Řídí sportovní utkání, píská</a:t>
            </a:r>
            <a:r>
              <a:rPr lang="cs-CZ" sz="3600" dirty="0" smtClean="0">
                <a:solidFill>
                  <a:schemeClr val="accent5">
                    <a:lumMod val="60000"/>
                    <a:lumOff val="40000"/>
                  </a:schemeClr>
                </a:solidFill>
              </a:rPr>
              <a:t>.</a:t>
            </a:r>
            <a:r>
              <a:rPr lang="cs-CZ" sz="3600" dirty="0"/>
              <a:t/>
            </a:r>
            <a:br>
              <a:rPr lang="cs-CZ" sz="3600" dirty="0"/>
            </a:br>
            <a:endParaRPr lang="cs-CZ" sz="3600" dirty="0"/>
          </a:p>
        </p:txBody>
      </p:sp>
      <p:sp>
        <p:nvSpPr>
          <p:cNvPr id="3" name="Zástupný symbol pro obsah 2"/>
          <p:cNvSpPr>
            <a:spLocks noGrp="1"/>
          </p:cNvSpPr>
          <p:nvPr>
            <p:ph idx="1"/>
          </p:nvPr>
        </p:nvSpPr>
        <p:spPr>
          <a:xfrm>
            <a:off x="457200" y="2636913"/>
            <a:ext cx="8229600" cy="2160240"/>
          </a:xfrm>
        </p:spPr>
        <p:txBody>
          <a:bodyPr>
            <a:normAutofit/>
          </a:bodyPr>
          <a:lstStyle/>
          <a:p>
            <a:pPr marL="0" indent="0" algn="ctr">
              <a:buNone/>
            </a:pPr>
            <a:r>
              <a:rPr lang="cs-CZ" sz="3600" dirty="0" smtClean="0">
                <a:solidFill>
                  <a:schemeClr val="accent3">
                    <a:lumMod val="60000"/>
                    <a:lumOff val="40000"/>
                  </a:schemeClr>
                </a:solidFill>
              </a:rPr>
              <a:t>Rozhodčí.</a:t>
            </a:r>
            <a:endParaRPr lang="cs-CZ" sz="3600" dirty="0">
              <a:solidFill>
                <a:schemeClr val="accent3">
                  <a:lumMod val="60000"/>
                  <a:lumOff val="40000"/>
                </a:schemeClr>
              </a:solidFill>
            </a:endParaRPr>
          </a:p>
        </p:txBody>
      </p:sp>
    </p:spTree>
    <p:extLst>
      <p:ext uri="{BB962C8B-B14F-4D97-AF65-F5344CB8AC3E}">
        <p14:creationId xmlns:p14="http://schemas.microsoft.com/office/powerpoint/2010/main" val="4056893569"/>
      </p:ext>
    </p:extLst>
  </p:cSld>
  <p:clrMapOvr>
    <a:masterClrMapping/>
  </p:clrMapOvr>
  <mc:AlternateContent xmlns:mc="http://schemas.openxmlformats.org/markup-compatibility/2006" xmlns:p14="http://schemas.microsoft.com/office/powerpoint/2010/main">
    <mc:Choice Requires="p14">
      <p:transition spd="slow" p14:dur="800">
        <p:circle/>
        <p:sndAc>
          <p:stSnd>
            <p:snd r:embed="rId2" name="click.wav"/>
          </p:stSnd>
        </p:sndAc>
      </p:transition>
    </mc:Choice>
    <mc:Fallback xmlns="">
      <p:transition spd="slow">
        <p:circle/>
        <p:sndAc>
          <p:stSnd>
            <p:snd r:embed="rId3" name="click.wav"/>
          </p:stSnd>
        </p:sndAc>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53" presetClass="entr" presetSubtype="16"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p:cTn id="7" dur="500" fill="hold"/>
                                        <p:tgtEl>
                                          <p:spTgt spid="3">
                                            <p:txEl>
                                              <p:pRg st="0" end="0"/>
                                            </p:txEl>
                                          </p:spTgt>
                                        </p:tgtEl>
                                        <p:attrNameLst>
                                          <p:attrName>ppt_w</p:attrName>
                                        </p:attrNameLst>
                                      </p:cBhvr>
                                      <p:tavLst>
                                        <p:tav tm="0">
                                          <p:val>
                                            <p:fltVal val="0"/>
                                          </p:val>
                                        </p:tav>
                                        <p:tav tm="100000">
                                          <p:val>
                                            <p:strVal val="#ppt_w"/>
                                          </p:val>
                                        </p:tav>
                                      </p:tavLst>
                                    </p:anim>
                                    <p:anim calcmode="lin" valueType="num">
                                      <p:cBhvr>
                                        <p:cTn id="8" dur="500" fill="hold"/>
                                        <p:tgtEl>
                                          <p:spTgt spid="3">
                                            <p:txEl>
                                              <p:pRg st="0" end="0"/>
                                            </p:txEl>
                                          </p:spTgt>
                                        </p:tgtEl>
                                        <p:attrNameLst>
                                          <p:attrName>ppt_h</p:attrName>
                                        </p:attrNameLst>
                                      </p:cBhvr>
                                      <p:tavLst>
                                        <p:tav tm="0">
                                          <p:val>
                                            <p:fltVal val="0"/>
                                          </p:val>
                                        </p:tav>
                                        <p:tav tm="100000">
                                          <p:val>
                                            <p:strVal val="#ppt_h"/>
                                          </p:val>
                                        </p:tav>
                                      </p:tavLst>
                                    </p:anim>
                                    <p:animEffect transition="in" filter="fade">
                                      <p:cBhvr>
                                        <p:cTn id="9" dur="500"/>
                                        <p:tgtEl>
                                          <p:spTgt spid="3">
                                            <p:txEl>
                                              <p:pRg st="0" end="0"/>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5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a:xfrm>
            <a:off x="467544" y="1628800"/>
            <a:ext cx="8208912" cy="1080120"/>
          </a:xfrm>
        </p:spPr>
        <p:txBody>
          <a:bodyPr>
            <a:noAutofit/>
          </a:bodyPr>
          <a:lstStyle/>
          <a:p>
            <a:pPr algn="ctr"/>
            <a:r>
              <a:rPr lang="cs-CZ" sz="3600" dirty="0" smtClean="0"/>
              <a:t> </a:t>
            </a:r>
            <a:r>
              <a:rPr lang="cs-CZ" sz="3600" dirty="0" smtClean="0">
                <a:solidFill>
                  <a:schemeClr val="accent5">
                    <a:lumMod val="60000"/>
                    <a:lumOff val="40000"/>
                  </a:schemeClr>
                </a:solidFill>
              </a:rPr>
              <a:t>Pečuje o cestující v letadle.</a:t>
            </a:r>
            <a:r>
              <a:rPr lang="cs-CZ" sz="3600" dirty="0"/>
              <a:t/>
            </a:r>
            <a:br>
              <a:rPr lang="cs-CZ" sz="3600" dirty="0"/>
            </a:br>
            <a:endParaRPr lang="cs-CZ" sz="3600" dirty="0"/>
          </a:p>
        </p:txBody>
      </p:sp>
      <p:sp>
        <p:nvSpPr>
          <p:cNvPr id="3" name="Zástupný symbol pro obsah 2"/>
          <p:cNvSpPr>
            <a:spLocks noGrp="1"/>
          </p:cNvSpPr>
          <p:nvPr>
            <p:ph idx="1"/>
          </p:nvPr>
        </p:nvSpPr>
        <p:spPr>
          <a:xfrm>
            <a:off x="457200" y="2636913"/>
            <a:ext cx="8229600" cy="2160240"/>
          </a:xfrm>
        </p:spPr>
        <p:txBody>
          <a:bodyPr>
            <a:normAutofit/>
          </a:bodyPr>
          <a:lstStyle/>
          <a:p>
            <a:pPr marL="0" indent="0" algn="ctr">
              <a:buNone/>
            </a:pPr>
            <a:r>
              <a:rPr lang="cs-CZ" sz="3600" dirty="0" smtClean="0">
                <a:solidFill>
                  <a:schemeClr val="accent3">
                    <a:lumMod val="60000"/>
                    <a:lumOff val="40000"/>
                  </a:schemeClr>
                </a:solidFill>
              </a:rPr>
              <a:t>Letuška.</a:t>
            </a:r>
            <a:endParaRPr lang="cs-CZ" sz="3600" dirty="0">
              <a:solidFill>
                <a:schemeClr val="accent3">
                  <a:lumMod val="60000"/>
                  <a:lumOff val="40000"/>
                </a:schemeClr>
              </a:solidFill>
            </a:endParaRPr>
          </a:p>
        </p:txBody>
      </p:sp>
    </p:spTree>
    <p:extLst>
      <p:ext uri="{BB962C8B-B14F-4D97-AF65-F5344CB8AC3E}">
        <p14:creationId xmlns:p14="http://schemas.microsoft.com/office/powerpoint/2010/main" val="2514102841"/>
      </p:ext>
    </p:extLst>
  </p:cSld>
  <p:clrMapOvr>
    <a:masterClrMapping/>
  </p:clrMapOvr>
  <mc:AlternateContent xmlns:mc="http://schemas.openxmlformats.org/markup-compatibility/2006" xmlns:p14="http://schemas.microsoft.com/office/powerpoint/2010/main">
    <mc:Choice Requires="p14">
      <p:transition spd="slow" p14:dur="800">
        <p:circle/>
        <p:sndAc>
          <p:stSnd>
            <p:snd r:embed="rId2" name="click.wav"/>
          </p:stSnd>
        </p:sndAc>
      </p:transition>
    </mc:Choice>
    <mc:Fallback xmlns="">
      <p:transition spd="slow">
        <p:circle/>
        <p:sndAc>
          <p:stSnd>
            <p:snd r:embed="rId3" name="click.wav"/>
          </p:stSnd>
        </p:sndAc>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53" presetClass="entr" presetSubtype="16"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p:cTn id="7" dur="500" fill="hold"/>
                                        <p:tgtEl>
                                          <p:spTgt spid="3">
                                            <p:txEl>
                                              <p:pRg st="0" end="0"/>
                                            </p:txEl>
                                          </p:spTgt>
                                        </p:tgtEl>
                                        <p:attrNameLst>
                                          <p:attrName>ppt_w</p:attrName>
                                        </p:attrNameLst>
                                      </p:cBhvr>
                                      <p:tavLst>
                                        <p:tav tm="0">
                                          <p:val>
                                            <p:fltVal val="0"/>
                                          </p:val>
                                        </p:tav>
                                        <p:tav tm="100000">
                                          <p:val>
                                            <p:strVal val="#ppt_w"/>
                                          </p:val>
                                        </p:tav>
                                      </p:tavLst>
                                    </p:anim>
                                    <p:anim calcmode="lin" valueType="num">
                                      <p:cBhvr>
                                        <p:cTn id="8" dur="500" fill="hold"/>
                                        <p:tgtEl>
                                          <p:spTgt spid="3">
                                            <p:txEl>
                                              <p:pRg st="0" end="0"/>
                                            </p:txEl>
                                          </p:spTgt>
                                        </p:tgtEl>
                                        <p:attrNameLst>
                                          <p:attrName>ppt_h</p:attrName>
                                        </p:attrNameLst>
                                      </p:cBhvr>
                                      <p:tavLst>
                                        <p:tav tm="0">
                                          <p:val>
                                            <p:fltVal val="0"/>
                                          </p:val>
                                        </p:tav>
                                        <p:tav tm="100000">
                                          <p:val>
                                            <p:strVal val="#ppt_h"/>
                                          </p:val>
                                        </p:tav>
                                      </p:tavLst>
                                    </p:anim>
                                    <p:animEffect transition="in" filter="fade">
                                      <p:cBhvr>
                                        <p:cTn id="9" dur="500"/>
                                        <p:tgtEl>
                                          <p:spTgt spid="3">
                                            <p:txEl>
                                              <p:pRg st="0" end="0"/>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5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a:xfrm>
            <a:off x="467544" y="1628800"/>
            <a:ext cx="8208912" cy="1080120"/>
          </a:xfrm>
        </p:spPr>
        <p:txBody>
          <a:bodyPr>
            <a:noAutofit/>
          </a:bodyPr>
          <a:lstStyle/>
          <a:p>
            <a:pPr algn="ctr"/>
            <a:r>
              <a:rPr lang="cs-CZ" sz="3600" dirty="0" smtClean="0"/>
              <a:t> </a:t>
            </a:r>
            <a:r>
              <a:rPr lang="cs-CZ" sz="3600" dirty="0" smtClean="0">
                <a:solidFill>
                  <a:schemeClr val="accent5">
                    <a:lumMod val="60000"/>
                    <a:lumOff val="40000"/>
                  </a:schemeClr>
                </a:solidFill>
              </a:rPr>
              <a:t>Opravuje auta.</a:t>
            </a:r>
            <a:r>
              <a:rPr lang="cs-CZ" sz="3600" dirty="0"/>
              <a:t/>
            </a:r>
            <a:br>
              <a:rPr lang="cs-CZ" sz="3600" dirty="0"/>
            </a:br>
            <a:endParaRPr lang="cs-CZ" sz="3600" dirty="0"/>
          </a:p>
        </p:txBody>
      </p:sp>
      <p:sp>
        <p:nvSpPr>
          <p:cNvPr id="3" name="Zástupný symbol pro obsah 2"/>
          <p:cNvSpPr>
            <a:spLocks noGrp="1"/>
          </p:cNvSpPr>
          <p:nvPr>
            <p:ph idx="1"/>
          </p:nvPr>
        </p:nvSpPr>
        <p:spPr>
          <a:xfrm>
            <a:off x="457200" y="2636913"/>
            <a:ext cx="8229600" cy="2160240"/>
          </a:xfrm>
        </p:spPr>
        <p:txBody>
          <a:bodyPr>
            <a:normAutofit/>
          </a:bodyPr>
          <a:lstStyle/>
          <a:p>
            <a:pPr marL="0" indent="0" algn="ctr">
              <a:buNone/>
            </a:pPr>
            <a:r>
              <a:rPr lang="cs-CZ" sz="3600" dirty="0" smtClean="0">
                <a:solidFill>
                  <a:schemeClr val="accent3">
                    <a:lumMod val="60000"/>
                    <a:lumOff val="40000"/>
                  </a:schemeClr>
                </a:solidFill>
              </a:rPr>
              <a:t>Automechanik.</a:t>
            </a:r>
            <a:endParaRPr lang="cs-CZ" sz="3600" dirty="0">
              <a:solidFill>
                <a:schemeClr val="accent3">
                  <a:lumMod val="60000"/>
                  <a:lumOff val="40000"/>
                </a:schemeClr>
              </a:solidFill>
            </a:endParaRPr>
          </a:p>
        </p:txBody>
      </p:sp>
    </p:spTree>
    <p:extLst>
      <p:ext uri="{BB962C8B-B14F-4D97-AF65-F5344CB8AC3E}">
        <p14:creationId xmlns:p14="http://schemas.microsoft.com/office/powerpoint/2010/main" val="1127764859"/>
      </p:ext>
    </p:extLst>
  </p:cSld>
  <p:clrMapOvr>
    <a:masterClrMapping/>
  </p:clrMapOvr>
  <mc:AlternateContent xmlns:mc="http://schemas.openxmlformats.org/markup-compatibility/2006" xmlns:p14="http://schemas.microsoft.com/office/powerpoint/2010/main">
    <mc:Choice Requires="p14">
      <p:transition spd="slow" p14:dur="800">
        <p:circle/>
        <p:sndAc>
          <p:stSnd>
            <p:snd r:embed="rId2" name="click.wav"/>
          </p:stSnd>
        </p:sndAc>
      </p:transition>
    </mc:Choice>
    <mc:Fallback xmlns="">
      <p:transition spd="slow">
        <p:circle/>
        <p:sndAc>
          <p:stSnd>
            <p:snd r:embed="rId3" name="click.wav"/>
          </p:stSnd>
        </p:sndAc>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53" presetClass="entr" presetSubtype="16"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p:cTn id="7" dur="500" fill="hold"/>
                                        <p:tgtEl>
                                          <p:spTgt spid="3">
                                            <p:txEl>
                                              <p:pRg st="0" end="0"/>
                                            </p:txEl>
                                          </p:spTgt>
                                        </p:tgtEl>
                                        <p:attrNameLst>
                                          <p:attrName>ppt_w</p:attrName>
                                        </p:attrNameLst>
                                      </p:cBhvr>
                                      <p:tavLst>
                                        <p:tav tm="0">
                                          <p:val>
                                            <p:fltVal val="0"/>
                                          </p:val>
                                        </p:tav>
                                        <p:tav tm="100000">
                                          <p:val>
                                            <p:strVal val="#ppt_w"/>
                                          </p:val>
                                        </p:tav>
                                      </p:tavLst>
                                    </p:anim>
                                    <p:anim calcmode="lin" valueType="num">
                                      <p:cBhvr>
                                        <p:cTn id="8" dur="500" fill="hold"/>
                                        <p:tgtEl>
                                          <p:spTgt spid="3">
                                            <p:txEl>
                                              <p:pRg st="0" end="0"/>
                                            </p:txEl>
                                          </p:spTgt>
                                        </p:tgtEl>
                                        <p:attrNameLst>
                                          <p:attrName>ppt_h</p:attrName>
                                        </p:attrNameLst>
                                      </p:cBhvr>
                                      <p:tavLst>
                                        <p:tav tm="0">
                                          <p:val>
                                            <p:fltVal val="0"/>
                                          </p:val>
                                        </p:tav>
                                        <p:tav tm="100000">
                                          <p:val>
                                            <p:strVal val="#ppt_h"/>
                                          </p:val>
                                        </p:tav>
                                      </p:tavLst>
                                    </p:anim>
                                    <p:animEffect transition="in" filter="fade">
                                      <p:cBhvr>
                                        <p:cTn id="9" dur="500"/>
                                        <p:tgtEl>
                                          <p:spTgt spid="3">
                                            <p:txEl>
                                              <p:pRg st="0" end="0"/>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5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a:xfrm>
            <a:off x="467544" y="1628800"/>
            <a:ext cx="8208912" cy="1080120"/>
          </a:xfrm>
        </p:spPr>
        <p:txBody>
          <a:bodyPr>
            <a:noAutofit/>
          </a:bodyPr>
          <a:lstStyle/>
          <a:p>
            <a:pPr algn="ctr"/>
            <a:r>
              <a:rPr lang="cs-CZ" sz="3600" dirty="0" smtClean="0"/>
              <a:t> </a:t>
            </a:r>
            <a:r>
              <a:rPr lang="cs-CZ" sz="3600" dirty="0" smtClean="0">
                <a:solidFill>
                  <a:schemeClr val="accent5">
                    <a:lumMod val="60000"/>
                    <a:lumOff val="40000"/>
                  </a:schemeClr>
                </a:solidFill>
              </a:rPr>
              <a:t>Fotografuje.</a:t>
            </a:r>
            <a:r>
              <a:rPr lang="cs-CZ" sz="3600" dirty="0"/>
              <a:t/>
            </a:r>
            <a:br>
              <a:rPr lang="cs-CZ" sz="3600" dirty="0"/>
            </a:br>
            <a:endParaRPr lang="cs-CZ" sz="3600" dirty="0"/>
          </a:p>
        </p:txBody>
      </p:sp>
      <p:sp>
        <p:nvSpPr>
          <p:cNvPr id="3" name="Zástupný symbol pro obsah 2"/>
          <p:cNvSpPr>
            <a:spLocks noGrp="1"/>
          </p:cNvSpPr>
          <p:nvPr>
            <p:ph idx="1"/>
          </p:nvPr>
        </p:nvSpPr>
        <p:spPr>
          <a:xfrm>
            <a:off x="457200" y="2636913"/>
            <a:ext cx="8229600" cy="2160240"/>
          </a:xfrm>
        </p:spPr>
        <p:txBody>
          <a:bodyPr>
            <a:normAutofit/>
          </a:bodyPr>
          <a:lstStyle/>
          <a:p>
            <a:pPr marL="0" indent="0" algn="ctr">
              <a:buNone/>
            </a:pPr>
            <a:r>
              <a:rPr lang="cs-CZ" sz="3600" dirty="0" smtClean="0">
                <a:solidFill>
                  <a:schemeClr val="accent3">
                    <a:lumMod val="60000"/>
                    <a:lumOff val="40000"/>
                  </a:schemeClr>
                </a:solidFill>
              </a:rPr>
              <a:t>Fotograf.</a:t>
            </a:r>
            <a:endParaRPr lang="cs-CZ" sz="3600" dirty="0">
              <a:solidFill>
                <a:schemeClr val="accent3">
                  <a:lumMod val="60000"/>
                  <a:lumOff val="40000"/>
                </a:schemeClr>
              </a:solidFill>
            </a:endParaRPr>
          </a:p>
        </p:txBody>
      </p:sp>
    </p:spTree>
    <p:extLst>
      <p:ext uri="{BB962C8B-B14F-4D97-AF65-F5344CB8AC3E}">
        <p14:creationId xmlns:p14="http://schemas.microsoft.com/office/powerpoint/2010/main" val="125616445"/>
      </p:ext>
    </p:extLst>
  </p:cSld>
  <p:clrMapOvr>
    <a:masterClrMapping/>
  </p:clrMapOvr>
  <mc:AlternateContent xmlns:mc="http://schemas.openxmlformats.org/markup-compatibility/2006" xmlns:p14="http://schemas.microsoft.com/office/powerpoint/2010/main">
    <mc:Choice Requires="p14">
      <p:transition spd="slow" p14:dur="800">
        <p:circle/>
        <p:sndAc>
          <p:stSnd>
            <p:snd r:embed="rId2" name="click.wav"/>
          </p:stSnd>
        </p:sndAc>
      </p:transition>
    </mc:Choice>
    <mc:Fallback xmlns="">
      <p:transition spd="slow">
        <p:circle/>
        <p:sndAc>
          <p:stSnd>
            <p:snd r:embed="rId3" name="click.wav"/>
          </p:stSnd>
        </p:sndAc>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53" presetClass="entr" presetSubtype="16"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p:cTn id="7" dur="500" fill="hold"/>
                                        <p:tgtEl>
                                          <p:spTgt spid="3">
                                            <p:txEl>
                                              <p:pRg st="0" end="0"/>
                                            </p:txEl>
                                          </p:spTgt>
                                        </p:tgtEl>
                                        <p:attrNameLst>
                                          <p:attrName>ppt_w</p:attrName>
                                        </p:attrNameLst>
                                      </p:cBhvr>
                                      <p:tavLst>
                                        <p:tav tm="0">
                                          <p:val>
                                            <p:fltVal val="0"/>
                                          </p:val>
                                        </p:tav>
                                        <p:tav tm="100000">
                                          <p:val>
                                            <p:strVal val="#ppt_w"/>
                                          </p:val>
                                        </p:tav>
                                      </p:tavLst>
                                    </p:anim>
                                    <p:anim calcmode="lin" valueType="num">
                                      <p:cBhvr>
                                        <p:cTn id="8" dur="500" fill="hold"/>
                                        <p:tgtEl>
                                          <p:spTgt spid="3">
                                            <p:txEl>
                                              <p:pRg st="0" end="0"/>
                                            </p:txEl>
                                          </p:spTgt>
                                        </p:tgtEl>
                                        <p:attrNameLst>
                                          <p:attrName>ppt_h</p:attrName>
                                        </p:attrNameLst>
                                      </p:cBhvr>
                                      <p:tavLst>
                                        <p:tav tm="0">
                                          <p:val>
                                            <p:fltVal val="0"/>
                                          </p:val>
                                        </p:tav>
                                        <p:tav tm="100000">
                                          <p:val>
                                            <p:strVal val="#ppt_h"/>
                                          </p:val>
                                        </p:tav>
                                      </p:tavLst>
                                    </p:anim>
                                    <p:animEffect transition="in" filter="fade">
                                      <p:cBhvr>
                                        <p:cTn id="9" dur="500"/>
                                        <p:tgtEl>
                                          <p:spTgt spid="3">
                                            <p:txEl>
                                              <p:pRg st="0" end="0"/>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5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a:xfrm>
            <a:off x="107504" y="1628800"/>
            <a:ext cx="8928992" cy="1080120"/>
          </a:xfrm>
        </p:spPr>
        <p:txBody>
          <a:bodyPr>
            <a:noAutofit/>
          </a:bodyPr>
          <a:lstStyle/>
          <a:p>
            <a:pPr algn="ctr"/>
            <a:r>
              <a:rPr lang="cs-CZ" sz="3600" dirty="0" smtClean="0"/>
              <a:t> </a:t>
            </a:r>
            <a:r>
              <a:rPr lang="cs-CZ" sz="3600" dirty="0" smtClean="0">
                <a:solidFill>
                  <a:schemeClr val="accent5">
                    <a:lumMod val="60000"/>
                    <a:lumOff val="40000"/>
                  </a:schemeClr>
                </a:solidFill>
              </a:rPr>
              <a:t>Překládá rozhovor z jedné do druhé řeči.</a:t>
            </a:r>
            <a:r>
              <a:rPr lang="cs-CZ" sz="3600" dirty="0"/>
              <a:t/>
            </a:r>
            <a:br>
              <a:rPr lang="cs-CZ" sz="3600" dirty="0"/>
            </a:br>
            <a:endParaRPr lang="cs-CZ" sz="3600" dirty="0"/>
          </a:p>
        </p:txBody>
      </p:sp>
      <p:sp>
        <p:nvSpPr>
          <p:cNvPr id="3" name="Zástupný symbol pro obsah 2"/>
          <p:cNvSpPr>
            <a:spLocks noGrp="1"/>
          </p:cNvSpPr>
          <p:nvPr>
            <p:ph idx="1"/>
          </p:nvPr>
        </p:nvSpPr>
        <p:spPr>
          <a:xfrm>
            <a:off x="457200" y="2636913"/>
            <a:ext cx="8229600" cy="2160240"/>
          </a:xfrm>
        </p:spPr>
        <p:txBody>
          <a:bodyPr>
            <a:normAutofit/>
          </a:bodyPr>
          <a:lstStyle/>
          <a:p>
            <a:pPr marL="0" indent="0" algn="ctr">
              <a:buNone/>
            </a:pPr>
            <a:r>
              <a:rPr lang="cs-CZ" sz="3600" dirty="0" smtClean="0">
                <a:solidFill>
                  <a:schemeClr val="accent3">
                    <a:lumMod val="60000"/>
                    <a:lumOff val="40000"/>
                  </a:schemeClr>
                </a:solidFill>
              </a:rPr>
              <a:t>Tlumočník, tlumočnice.</a:t>
            </a:r>
            <a:endParaRPr lang="cs-CZ" sz="3600" dirty="0">
              <a:solidFill>
                <a:schemeClr val="accent3">
                  <a:lumMod val="60000"/>
                  <a:lumOff val="40000"/>
                </a:schemeClr>
              </a:solidFill>
            </a:endParaRPr>
          </a:p>
        </p:txBody>
      </p:sp>
    </p:spTree>
    <p:extLst>
      <p:ext uri="{BB962C8B-B14F-4D97-AF65-F5344CB8AC3E}">
        <p14:creationId xmlns:p14="http://schemas.microsoft.com/office/powerpoint/2010/main" val="46726518"/>
      </p:ext>
    </p:extLst>
  </p:cSld>
  <p:clrMapOvr>
    <a:masterClrMapping/>
  </p:clrMapOvr>
  <mc:AlternateContent xmlns:mc="http://schemas.openxmlformats.org/markup-compatibility/2006" xmlns:p14="http://schemas.microsoft.com/office/powerpoint/2010/main">
    <mc:Choice Requires="p14">
      <p:transition spd="slow" p14:dur="800">
        <p:circle/>
        <p:sndAc>
          <p:stSnd>
            <p:snd r:embed="rId2" name="click.wav"/>
          </p:stSnd>
        </p:sndAc>
      </p:transition>
    </mc:Choice>
    <mc:Fallback xmlns="">
      <p:transition spd="slow">
        <p:circle/>
        <p:sndAc>
          <p:stSnd>
            <p:snd r:embed="rId3" name="click.wav"/>
          </p:stSnd>
        </p:sndAc>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53" presetClass="entr" presetSubtype="16"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p:cTn id="7" dur="500" fill="hold"/>
                                        <p:tgtEl>
                                          <p:spTgt spid="3">
                                            <p:txEl>
                                              <p:pRg st="0" end="0"/>
                                            </p:txEl>
                                          </p:spTgt>
                                        </p:tgtEl>
                                        <p:attrNameLst>
                                          <p:attrName>ppt_w</p:attrName>
                                        </p:attrNameLst>
                                      </p:cBhvr>
                                      <p:tavLst>
                                        <p:tav tm="0">
                                          <p:val>
                                            <p:fltVal val="0"/>
                                          </p:val>
                                        </p:tav>
                                        <p:tav tm="100000">
                                          <p:val>
                                            <p:strVal val="#ppt_w"/>
                                          </p:val>
                                        </p:tav>
                                      </p:tavLst>
                                    </p:anim>
                                    <p:anim calcmode="lin" valueType="num">
                                      <p:cBhvr>
                                        <p:cTn id="8" dur="500" fill="hold"/>
                                        <p:tgtEl>
                                          <p:spTgt spid="3">
                                            <p:txEl>
                                              <p:pRg st="0" end="0"/>
                                            </p:txEl>
                                          </p:spTgt>
                                        </p:tgtEl>
                                        <p:attrNameLst>
                                          <p:attrName>ppt_h</p:attrName>
                                        </p:attrNameLst>
                                      </p:cBhvr>
                                      <p:tavLst>
                                        <p:tav tm="0">
                                          <p:val>
                                            <p:fltVal val="0"/>
                                          </p:val>
                                        </p:tav>
                                        <p:tav tm="100000">
                                          <p:val>
                                            <p:strVal val="#ppt_h"/>
                                          </p:val>
                                        </p:tav>
                                      </p:tavLst>
                                    </p:anim>
                                    <p:animEffect transition="in" filter="fade">
                                      <p:cBhvr>
                                        <p:cTn id="9" dur="500"/>
                                        <p:tgtEl>
                                          <p:spTgt spid="3">
                                            <p:txEl>
                                              <p:pRg st="0" end="0"/>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5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ctrTitle"/>
          </p:nvPr>
        </p:nvSpPr>
        <p:spPr>
          <a:xfrm>
            <a:off x="1009442" y="3307355"/>
            <a:ext cx="7117180" cy="1057749"/>
          </a:xfrm>
        </p:spPr>
        <p:txBody>
          <a:bodyPr/>
          <a:lstStyle/>
          <a:p>
            <a:r>
              <a:rPr lang="cs-CZ" sz="4800" dirty="0" smtClean="0"/>
              <a:t>Chvála vítězům,</a:t>
            </a:r>
            <a:endParaRPr lang="cs-CZ" sz="4800" dirty="0"/>
          </a:p>
        </p:txBody>
      </p:sp>
      <p:sp>
        <p:nvSpPr>
          <p:cNvPr id="3" name="Podnadpis 2"/>
          <p:cNvSpPr>
            <a:spLocks noGrp="1"/>
          </p:cNvSpPr>
          <p:nvPr>
            <p:ph type="subTitle" idx="1"/>
          </p:nvPr>
        </p:nvSpPr>
        <p:spPr>
          <a:xfrm>
            <a:off x="1331640" y="4437112"/>
            <a:ext cx="6400800" cy="1080120"/>
          </a:xfrm>
        </p:spPr>
        <p:txBody>
          <a:bodyPr>
            <a:normAutofit/>
          </a:bodyPr>
          <a:lstStyle/>
          <a:p>
            <a:r>
              <a:rPr lang="cs-CZ" sz="4800" dirty="0" smtClean="0">
                <a:solidFill>
                  <a:srgbClr val="C00000"/>
                </a:solidFill>
              </a:rPr>
              <a:t>Čest poraženým!</a:t>
            </a:r>
            <a:endParaRPr lang="cs-CZ" sz="4800" dirty="0">
              <a:solidFill>
                <a:srgbClr val="C00000"/>
              </a:solidFill>
            </a:endParaRPr>
          </a:p>
        </p:txBody>
      </p:sp>
      <p:sp>
        <p:nvSpPr>
          <p:cNvPr id="4" name="Veselý obličej 3"/>
          <p:cNvSpPr/>
          <p:nvPr/>
        </p:nvSpPr>
        <p:spPr>
          <a:xfrm>
            <a:off x="323528" y="692696"/>
            <a:ext cx="1800200" cy="1656184"/>
          </a:xfrm>
          <a:prstGeom prst="smileyFace">
            <a:avLst/>
          </a:prstGeom>
          <a:solidFill>
            <a:srgbClr val="FFFF00"/>
          </a:solidFill>
          <a:ln>
            <a:solidFill>
              <a:srgbClr val="C0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a:p>
        </p:txBody>
      </p:sp>
      <p:sp>
        <p:nvSpPr>
          <p:cNvPr id="5" name="Zaoblený obdélníkový popisek 4"/>
          <p:cNvSpPr/>
          <p:nvPr/>
        </p:nvSpPr>
        <p:spPr>
          <a:xfrm>
            <a:off x="3401100" y="1520788"/>
            <a:ext cx="5275355" cy="1260140"/>
          </a:xfrm>
          <a:prstGeom prst="wedgeRoundRectCallout">
            <a:avLst>
              <a:gd name="adj1" fmla="val -86575"/>
              <a:gd name="adj2" fmla="val -11006"/>
              <a:gd name="adj3" fmla="val 16667"/>
            </a:avLst>
          </a:prstGeom>
          <a:solidFill>
            <a:srgbClr val="FFC000"/>
          </a:solidFill>
          <a:ln>
            <a:solidFill>
              <a:schemeClr val="accent1">
                <a:lumMod val="7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cs-CZ" sz="2800" dirty="0" smtClean="0">
                <a:solidFill>
                  <a:srgbClr val="C00000"/>
                </a:solidFill>
              </a:rPr>
              <a:t>Kolik jste dali celkem gólů?</a:t>
            </a:r>
            <a:endParaRPr lang="cs-CZ" sz="2800" dirty="0">
              <a:solidFill>
                <a:srgbClr val="C00000"/>
              </a:solidFill>
            </a:endParaRPr>
          </a:p>
        </p:txBody>
      </p:sp>
    </p:spTree>
    <p:extLst>
      <p:ext uri="{BB962C8B-B14F-4D97-AF65-F5344CB8AC3E}">
        <p14:creationId xmlns:p14="http://schemas.microsoft.com/office/powerpoint/2010/main" val="488446193"/>
      </p:ext>
    </p:extLst>
  </p:cSld>
  <p:clrMapOvr>
    <a:masterClrMapping/>
  </p:clrMapOvr>
  <mc:AlternateContent xmlns:mc="http://schemas.openxmlformats.org/markup-compatibility/2006">
    <mc:Choice xmlns:p14="http://schemas.microsoft.com/office/powerpoint/2010/main" Requires="p14">
      <p:transition spd="slow" p14:dur="3400">
        <p14:reveal/>
        <p:sndAc>
          <p:stSnd>
            <p:snd r:embed="rId2" name="applause.wav"/>
          </p:stSnd>
        </p:sndAc>
      </p:transition>
    </mc:Choice>
    <mc:Fallback>
      <p:transition spd="slow">
        <p:fade/>
        <p:sndAc>
          <p:stSnd>
            <p:snd r:embed="rId2" name="applause.wav"/>
          </p:stSnd>
        </p:sndAc>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9" fill="hold" grpId="0" nodeType="clickEffect">
                                  <p:stCondLst>
                                    <p:cond delay="0"/>
                                  </p:stCondLst>
                                  <p:childTnLst>
                                    <p:set>
                                      <p:cBhvr>
                                        <p:cTn id="6" dur="1" fill="hold">
                                          <p:stCondLst>
                                            <p:cond delay="0"/>
                                          </p:stCondLst>
                                        </p:cTn>
                                        <p:tgtEl>
                                          <p:spTgt spid="5"/>
                                        </p:tgtEl>
                                        <p:attrNameLst>
                                          <p:attrName>style.visibility</p:attrName>
                                        </p:attrNameLst>
                                      </p:cBhvr>
                                      <p:to>
                                        <p:strVal val="visible"/>
                                      </p:to>
                                    </p:set>
                                    <p:anim calcmode="lin" valueType="num">
                                      <p:cBhvr additive="base">
                                        <p:cTn id="7" dur="500" fill="hold"/>
                                        <p:tgtEl>
                                          <p:spTgt spid="5"/>
                                        </p:tgtEl>
                                        <p:attrNameLst>
                                          <p:attrName>ppt_x</p:attrName>
                                        </p:attrNameLst>
                                      </p:cBhvr>
                                      <p:tavLst>
                                        <p:tav tm="0">
                                          <p:val>
                                            <p:strVal val="0-#ppt_w/2"/>
                                          </p:val>
                                        </p:tav>
                                        <p:tav tm="100000">
                                          <p:val>
                                            <p:strVal val="#ppt_x"/>
                                          </p:val>
                                        </p:tav>
                                      </p:tavLst>
                                    </p:anim>
                                    <p:anim calcmode="lin" valueType="num">
                                      <p:cBhvr additive="base">
                                        <p:cTn id="8" dur="500" fill="hold"/>
                                        <p:tgtEl>
                                          <p:spTgt spid="5"/>
                                        </p:tgtEl>
                                        <p:attrNameLst>
                                          <p:attrName>ppt_y</p:attrName>
                                        </p:attrNameLst>
                                      </p:cBhvr>
                                      <p:tavLst>
                                        <p:tav tm="0">
                                          <p:val>
                                            <p:strVal val="0-#ppt_h/2"/>
                                          </p:val>
                                        </p:tav>
                                        <p:tav tm="100000">
                                          <p:val>
                                            <p:strVal val="#ppt_y"/>
                                          </p:val>
                                        </p:tav>
                                      </p:tavLst>
                                    </p:anim>
                                  </p:childTnLst>
                                </p:cTn>
                              </p:par>
                            </p:childTnLst>
                          </p:cTn>
                        </p:par>
                        <p:par>
                          <p:cTn id="9" fill="hold">
                            <p:stCondLst>
                              <p:cond delay="500"/>
                            </p:stCondLst>
                            <p:childTnLst>
                              <p:par>
                                <p:cTn id="10" presetID="42" presetClass="entr" presetSubtype="0" fill="hold" grpId="0" nodeType="afterEffect">
                                  <p:stCondLst>
                                    <p:cond delay="0"/>
                                  </p:stCondLst>
                                  <p:childTnLst>
                                    <p:set>
                                      <p:cBhvr>
                                        <p:cTn id="11" dur="1" fill="hold">
                                          <p:stCondLst>
                                            <p:cond delay="0"/>
                                          </p:stCondLst>
                                        </p:cTn>
                                        <p:tgtEl>
                                          <p:spTgt spid="2"/>
                                        </p:tgtEl>
                                        <p:attrNameLst>
                                          <p:attrName>style.visibility</p:attrName>
                                        </p:attrNameLst>
                                      </p:cBhvr>
                                      <p:to>
                                        <p:strVal val="visible"/>
                                      </p:to>
                                    </p:set>
                                    <p:animEffect transition="in" filter="fade">
                                      <p:cBhvr>
                                        <p:cTn id="12" dur="1000"/>
                                        <p:tgtEl>
                                          <p:spTgt spid="2"/>
                                        </p:tgtEl>
                                      </p:cBhvr>
                                    </p:animEffect>
                                    <p:anim calcmode="lin" valueType="num">
                                      <p:cBhvr>
                                        <p:cTn id="13" dur="1000" fill="hold"/>
                                        <p:tgtEl>
                                          <p:spTgt spid="2"/>
                                        </p:tgtEl>
                                        <p:attrNameLst>
                                          <p:attrName>ppt_x</p:attrName>
                                        </p:attrNameLst>
                                      </p:cBhvr>
                                      <p:tavLst>
                                        <p:tav tm="0">
                                          <p:val>
                                            <p:strVal val="#ppt_x"/>
                                          </p:val>
                                        </p:tav>
                                        <p:tav tm="100000">
                                          <p:val>
                                            <p:strVal val="#ppt_x"/>
                                          </p:val>
                                        </p:tav>
                                      </p:tavLst>
                                    </p:anim>
                                    <p:anim calcmode="lin" valueType="num">
                                      <p:cBhvr>
                                        <p:cTn id="14" dur="1000" fill="hold"/>
                                        <p:tgtEl>
                                          <p:spTgt spid="2"/>
                                        </p:tgtEl>
                                        <p:attrNameLst>
                                          <p:attrName>ppt_y</p:attrName>
                                        </p:attrNameLst>
                                      </p:cBhvr>
                                      <p:tavLst>
                                        <p:tav tm="0">
                                          <p:val>
                                            <p:strVal val="#ppt_y+.1"/>
                                          </p:val>
                                        </p:tav>
                                        <p:tav tm="100000">
                                          <p:val>
                                            <p:strVal val="#ppt_y"/>
                                          </p:val>
                                        </p:tav>
                                      </p:tavLst>
                                    </p:anim>
                                  </p:childTnLst>
                                </p:cTn>
                              </p:par>
                            </p:childTnLst>
                          </p:cTn>
                        </p:par>
                        <p:par>
                          <p:cTn id="15" fill="hold">
                            <p:stCondLst>
                              <p:cond delay="1500"/>
                            </p:stCondLst>
                            <p:childTnLst>
                              <p:par>
                                <p:cTn id="16" presetID="42" presetClass="entr" presetSubtype="0" fill="hold" grpId="0" nodeType="afterEffect">
                                  <p:stCondLst>
                                    <p:cond delay="0"/>
                                  </p:stCondLst>
                                  <p:childTnLst>
                                    <p:set>
                                      <p:cBhvr>
                                        <p:cTn id="17" dur="1" fill="hold">
                                          <p:stCondLst>
                                            <p:cond delay="0"/>
                                          </p:stCondLst>
                                        </p:cTn>
                                        <p:tgtEl>
                                          <p:spTgt spid="3">
                                            <p:txEl>
                                              <p:pRg st="0" end="0"/>
                                            </p:txEl>
                                          </p:spTgt>
                                        </p:tgtEl>
                                        <p:attrNameLst>
                                          <p:attrName>style.visibility</p:attrName>
                                        </p:attrNameLst>
                                      </p:cBhvr>
                                      <p:to>
                                        <p:strVal val="visible"/>
                                      </p:to>
                                    </p:set>
                                    <p:animEffect transition="in" filter="fade">
                                      <p:cBhvr>
                                        <p:cTn id="18" dur="2000"/>
                                        <p:tgtEl>
                                          <p:spTgt spid="3">
                                            <p:txEl>
                                              <p:pRg st="0" end="0"/>
                                            </p:txEl>
                                          </p:spTgt>
                                        </p:tgtEl>
                                      </p:cBhvr>
                                    </p:animEffect>
                                    <p:anim calcmode="lin" valueType="num">
                                      <p:cBhvr>
                                        <p:cTn id="19" dur="2000" fill="hold"/>
                                        <p:tgtEl>
                                          <p:spTgt spid="3">
                                            <p:txEl>
                                              <p:pRg st="0" end="0"/>
                                            </p:txEl>
                                          </p:spTgt>
                                        </p:tgtEl>
                                        <p:attrNameLst>
                                          <p:attrName>ppt_x</p:attrName>
                                        </p:attrNameLst>
                                      </p:cBhvr>
                                      <p:tavLst>
                                        <p:tav tm="0">
                                          <p:val>
                                            <p:strVal val="#ppt_x"/>
                                          </p:val>
                                        </p:tav>
                                        <p:tav tm="100000">
                                          <p:val>
                                            <p:strVal val="#ppt_x"/>
                                          </p:val>
                                        </p:tav>
                                      </p:tavLst>
                                    </p:anim>
                                    <p:anim calcmode="lin" valueType="num">
                                      <p:cBhvr>
                                        <p:cTn id="20" dur="2000" fill="hold"/>
                                        <p:tgtEl>
                                          <p:spTgt spid="3">
                                            <p:txEl>
                                              <p:pRg st="0" end="0"/>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P spid="5" grpId="0" animBg="1"/>
    </p:bldLst>
  </p:timing>
</p:sld>
</file>

<file path=ppt/slides/slide55.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sp>
        <p:nvSpPr>
          <p:cNvPr id="2" name="Nadpis 1"/>
          <p:cNvSpPr>
            <a:spLocks noGrp="1"/>
          </p:cNvSpPr>
          <p:nvPr>
            <p:ph type="title"/>
          </p:nvPr>
        </p:nvSpPr>
        <p:spPr>
          <a:xfrm rot="-4500000">
            <a:off x="-822168" y="2676621"/>
            <a:ext cx="5572992" cy="1695631"/>
          </a:xfrm>
        </p:spPr>
        <p:txBody>
          <a:bodyPr/>
          <a:lstStyle/>
          <a:p>
            <a:r>
              <a:rPr lang="cs-CZ" b="1" dirty="0" smtClean="0">
                <a:solidFill>
                  <a:srgbClr val="00B0F0"/>
                </a:solidFill>
              </a:rPr>
              <a:t>Zdroje:</a:t>
            </a:r>
            <a:endParaRPr lang="cs-CZ" b="1" dirty="0">
              <a:solidFill>
                <a:srgbClr val="00B0F0"/>
              </a:solidFill>
            </a:endParaRPr>
          </a:p>
        </p:txBody>
      </p:sp>
      <p:sp>
        <p:nvSpPr>
          <p:cNvPr id="3" name="Zástupný symbol pro obsah 2"/>
          <p:cNvSpPr>
            <a:spLocks noGrp="1"/>
          </p:cNvSpPr>
          <p:nvPr>
            <p:ph idx="1"/>
          </p:nvPr>
        </p:nvSpPr>
        <p:spPr>
          <a:xfrm>
            <a:off x="179512" y="3501008"/>
            <a:ext cx="8784976" cy="1333607"/>
          </a:xfrm>
        </p:spPr>
        <p:txBody>
          <a:bodyPr>
            <a:normAutofit fontScale="55000" lnSpcReduction="20000"/>
          </a:bodyPr>
          <a:lstStyle/>
          <a:p>
            <a:pPr marL="0" lvl="0" indent="0" defTabSz="914400">
              <a:spcBef>
                <a:spcPts val="0"/>
              </a:spcBef>
              <a:spcAft>
                <a:spcPts val="0"/>
              </a:spcAft>
              <a:buClrTx/>
              <a:buNone/>
            </a:pPr>
            <a:r>
              <a:rPr lang="cs-CZ" sz="1900" dirty="0">
                <a:solidFill>
                  <a:srgbClr val="FF0000"/>
                </a:solidFill>
                <a:latin typeface="DejaVuSerifCondensed"/>
              </a:rPr>
              <a:t>ŠTIKOVÁ, Věra. </a:t>
            </a:r>
            <a:r>
              <a:rPr lang="cs-CZ" sz="1900" i="1" dirty="0">
                <a:solidFill>
                  <a:srgbClr val="FF0000"/>
                </a:solidFill>
                <a:latin typeface="DejaVuSerifCondensed-Italic"/>
              </a:rPr>
              <a:t>Já a můj svět: prvouka pro 3. ročník</a:t>
            </a:r>
            <a:r>
              <a:rPr lang="cs-CZ" sz="1900" dirty="0">
                <a:solidFill>
                  <a:srgbClr val="FF0000"/>
                </a:solidFill>
                <a:latin typeface="DejaVuSerifCondensed"/>
              </a:rPr>
              <a:t>. 1. vyd. Brno: Nová škola, 2008, 2 sv. Duhová</a:t>
            </a:r>
          </a:p>
          <a:p>
            <a:pPr marL="0" lvl="0" indent="0" defTabSz="914400">
              <a:spcBef>
                <a:spcPts val="0"/>
              </a:spcBef>
              <a:spcAft>
                <a:spcPts val="0"/>
              </a:spcAft>
              <a:buClrTx/>
              <a:buNone/>
            </a:pPr>
            <a:r>
              <a:rPr lang="cs-CZ" sz="1900" dirty="0">
                <a:solidFill>
                  <a:srgbClr val="FF0000"/>
                </a:solidFill>
                <a:latin typeface="DejaVuSerifCondensed"/>
              </a:rPr>
              <a:t>řada. ISBN 978-80-7289-097-2. </a:t>
            </a:r>
            <a:endParaRPr lang="cs-CZ" sz="1900" dirty="0" smtClean="0">
              <a:solidFill>
                <a:srgbClr val="FF0000"/>
              </a:solidFill>
              <a:latin typeface="DejaVuSerifCondensed"/>
            </a:endParaRPr>
          </a:p>
          <a:p>
            <a:pPr marL="0" lvl="0" indent="0" defTabSz="914400">
              <a:spcBef>
                <a:spcPts val="0"/>
              </a:spcBef>
              <a:spcAft>
                <a:spcPts val="0"/>
              </a:spcAft>
              <a:buClrTx/>
              <a:buNone/>
            </a:pPr>
            <a:endParaRPr lang="cs-CZ" sz="1900" kern="0" dirty="0">
              <a:solidFill>
                <a:srgbClr val="FF0000"/>
              </a:solidFill>
              <a:latin typeface="DejaVuSerifCondensed"/>
            </a:endParaRPr>
          </a:p>
          <a:p>
            <a:pPr marL="0" indent="0">
              <a:buNone/>
            </a:pPr>
            <a:r>
              <a:rPr lang="cs-CZ" sz="1900" dirty="0">
                <a:solidFill>
                  <a:srgbClr val="FF0000"/>
                </a:solidFill>
              </a:rPr>
              <a:t>ŠTIKOVÁ, Věra. </a:t>
            </a:r>
            <a:r>
              <a:rPr lang="cs-CZ" sz="1900" i="1" dirty="0">
                <a:solidFill>
                  <a:srgbClr val="FF0000"/>
                </a:solidFill>
              </a:rPr>
              <a:t>Já a můj svět: prvouka pro 2. ročník : učebnice.</a:t>
            </a:r>
            <a:r>
              <a:rPr lang="cs-CZ" sz="1900" dirty="0">
                <a:solidFill>
                  <a:srgbClr val="FF0000"/>
                </a:solidFill>
              </a:rPr>
              <a:t> 1. vyd. Brno: Nová škola, 2008</a:t>
            </a:r>
            <a:r>
              <a:rPr lang="cs-CZ" sz="1900" dirty="0" smtClean="0">
                <a:solidFill>
                  <a:srgbClr val="FF0000"/>
                </a:solidFill>
              </a:rPr>
              <a:t>, </a:t>
            </a:r>
            <a:r>
              <a:rPr lang="cs-CZ" sz="1900" dirty="0">
                <a:solidFill>
                  <a:srgbClr val="FF0000"/>
                </a:solidFill>
              </a:rPr>
              <a:t>2 sv. Duhová řada. ISBN 80-728-9090-5.</a:t>
            </a:r>
          </a:p>
          <a:p>
            <a:pPr marL="0" indent="0">
              <a:lnSpc>
                <a:spcPct val="115000"/>
              </a:lnSpc>
              <a:spcAft>
                <a:spcPts val="1000"/>
              </a:spcAft>
              <a:buNone/>
            </a:pPr>
            <a:r>
              <a:rPr lang="cs-CZ" sz="1900" dirty="0">
                <a:solidFill>
                  <a:srgbClr val="FF0000"/>
                </a:solidFill>
                <a:latin typeface="Arial"/>
                <a:ea typeface="Calibri"/>
                <a:cs typeface="Times New Roman"/>
              </a:rPr>
              <a:t>ŠTIKOVÁ, Věra. </a:t>
            </a:r>
            <a:r>
              <a:rPr lang="cs-CZ" sz="1900" i="1" dirty="0">
                <a:solidFill>
                  <a:srgbClr val="FF0000"/>
                </a:solidFill>
                <a:latin typeface="Arial"/>
                <a:ea typeface="Calibri"/>
                <a:cs typeface="Times New Roman"/>
              </a:rPr>
              <a:t>Metodický průvodce učební prvouka</a:t>
            </a:r>
            <a:r>
              <a:rPr lang="cs-CZ" sz="1900" dirty="0">
                <a:solidFill>
                  <a:srgbClr val="FF0000"/>
                </a:solidFill>
                <a:latin typeface="Arial"/>
                <a:ea typeface="Calibri"/>
                <a:cs typeface="Times New Roman"/>
              </a:rPr>
              <a:t>. Ilustrace Alena </a:t>
            </a:r>
            <a:r>
              <a:rPr lang="cs-CZ" sz="1900" dirty="0" err="1">
                <a:solidFill>
                  <a:srgbClr val="FF0000"/>
                </a:solidFill>
                <a:latin typeface="Arial"/>
                <a:ea typeface="Calibri"/>
                <a:cs typeface="Times New Roman"/>
              </a:rPr>
              <a:t>Baisová</a:t>
            </a:r>
            <a:r>
              <a:rPr lang="cs-CZ" sz="1900" dirty="0">
                <a:solidFill>
                  <a:srgbClr val="FF0000"/>
                </a:solidFill>
                <a:latin typeface="Arial"/>
                <a:ea typeface="Calibri"/>
                <a:cs typeface="Times New Roman"/>
              </a:rPr>
              <a:t>. Brno: Nová škola, 2004, 43 s. ISBN 80-728-9065-4.</a:t>
            </a:r>
            <a:endParaRPr lang="cs-CZ" sz="1900" dirty="0">
              <a:solidFill>
                <a:srgbClr val="FF0000"/>
              </a:solidFill>
              <a:latin typeface="Calibri"/>
              <a:ea typeface="Calibri"/>
              <a:cs typeface="Times New Roman"/>
            </a:endParaRPr>
          </a:p>
          <a:p>
            <a:pPr marL="0" indent="0">
              <a:buNone/>
            </a:pPr>
            <a:r>
              <a:rPr lang="cs-CZ" sz="1900" dirty="0">
                <a:solidFill>
                  <a:srgbClr val="FF0000"/>
                </a:solidFill>
              </a:rPr>
              <a:t>ŠTIKOVÁ, Věra. </a:t>
            </a:r>
            <a:r>
              <a:rPr lang="cs-CZ" sz="1900" i="1" dirty="0">
                <a:solidFill>
                  <a:srgbClr val="FF0000"/>
                </a:solidFill>
              </a:rPr>
              <a:t>Metodický průvodce učebnicí prvouka 3</a:t>
            </a:r>
            <a:r>
              <a:rPr lang="cs-CZ" sz="1900" dirty="0">
                <a:solidFill>
                  <a:srgbClr val="FF0000"/>
                </a:solidFill>
              </a:rPr>
              <a:t>. Brno, nám. SNP 9: Nová škola, 2007, ISBN 80-7289-065-4.</a:t>
            </a:r>
          </a:p>
          <a:p>
            <a:pPr marL="0" lvl="0" indent="0" defTabSz="914400">
              <a:spcBef>
                <a:spcPts val="0"/>
              </a:spcBef>
              <a:spcAft>
                <a:spcPts val="0"/>
              </a:spcAft>
              <a:buClrTx/>
              <a:buNone/>
            </a:pPr>
            <a:endParaRPr lang="cs-CZ" sz="1800" kern="0" dirty="0">
              <a:solidFill>
                <a:srgbClr val="000000"/>
              </a:solidFill>
              <a:latin typeface="Comic Sans MS"/>
            </a:endParaRPr>
          </a:p>
          <a:p>
            <a:pPr marL="0" lvl="0" indent="0" defTabSz="914400">
              <a:spcBef>
                <a:spcPts val="0"/>
              </a:spcBef>
              <a:spcAft>
                <a:spcPts val="0"/>
              </a:spcAft>
              <a:buClrTx/>
              <a:buNone/>
            </a:pPr>
            <a:endParaRPr lang="cs-CZ" sz="1200" dirty="0">
              <a:solidFill>
                <a:srgbClr val="C00000"/>
              </a:solidFill>
              <a:latin typeface="DejaVuSerifCondensed"/>
            </a:endParaRPr>
          </a:p>
          <a:p>
            <a:endParaRPr lang="cs-CZ" dirty="0">
              <a:solidFill>
                <a:srgbClr val="C00000"/>
              </a:solidFill>
            </a:endParaRPr>
          </a:p>
        </p:txBody>
      </p:sp>
    </p:spTree>
    <p:extLst>
      <p:ext uri="{BB962C8B-B14F-4D97-AF65-F5344CB8AC3E}">
        <p14:creationId xmlns:p14="http://schemas.microsoft.com/office/powerpoint/2010/main" val="1174844043"/>
      </p:ext>
    </p:extLst>
  </p:cSld>
  <p:clrMapOvr>
    <a:masterClrMapping/>
  </p:clrMapOvr>
  <p:transition spd="slow">
    <p:randomBar dir="vert"/>
    <p:sndAc>
      <p:stSnd>
        <p:snd r:embed="rId2" name="click.wav"/>
      </p:stSnd>
    </p:sndAc>
  </p:transition>
  <p:timing>
    <p:tnLst>
      <p:par>
        <p:cTn id="1" dur="indefinite" restart="never" nodeType="tmRoot"/>
      </p:par>
    </p:tnLst>
  </p:timing>
</p:sld>
</file>

<file path=ppt/theme/theme1.xml><?xml version="1.0" encoding="utf-8"?>
<a:theme xmlns:a="http://schemas.openxmlformats.org/drawingml/2006/main" name="Motiv sady Office">
  <a:themeElements>
    <a:clrScheme name="Kancelář">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Kancelář">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Kancelář">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Kilter">
  <a:themeElements>
    <a:clrScheme name="Kilter">
      <a:dk1>
        <a:sysClr val="windowText" lastClr="000000"/>
      </a:dk1>
      <a:lt1>
        <a:sysClr val="window" lastClr="FFFFFF"/>
      </a:lt1>
      <a:dk2>
        <a:srgbClr val="318FC5"/>
      </a:dk2>
      <a:lt2>
        <a:srgbClr val="AEE8FB"/>
      </a:lt2>
      <a:accent1>
        <a:srgbClr val="76C5EF"/>
      </a:accent1>
      <a:accent2>
        <a:srgbClr val="FEA022"/>
      </a:accent2>
      <a:accent3>
        <a:srgbClr val="FF6700"/>
      </a:accent3>
      <a:accent4>
        <a:srgbClr val="70A525"/>
      </a:accent4>
      <a:accent5>
        <a:srgbClr val="A5D848"/>
      </a:accent5>
      <a:accent6>
        <a:srgbClr val="20768C"/>
      </a:accent6>
      <a:hlink>
        <a:srgbClr val="7AB6E8"/>
      </a:hlink>
      <a:folHlink>
        <a:srgbClr val="83B0D3"/>
      </a:folHlink>
    </a:clrScheme>
    <a:fontScheme name="Kilter">
      <a:majorFont>
        <a:latin typeface="Rockwell"/>
        <a:ea typeface=""/>
        <a:cs typeface=""/>
        <a:font script="Grek" typeface="Cambria"/>
        <a:font script="Cyrl" typeface="Cambria"/>
        <a:font script="Jpan" typeface="HGS明朝B"/>
        <a:font script="Hang" typeface="바탕"/>
        <a:font script="Hans" typeface="方正姚体"/>
        <a:font script="Hant" typeface="微軟正黑體"/>
        <a:font script="Arab" typeface="Times New Roman"/>
        <a:font script="Hebr" typeface="David"/>
        <a:font script="Thai" typeface="JasmineUPC"/>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ajorFont>
      <a:minorFont>
        <a:latin typeface="Rockwell"/>
        <a:ea typeface=""/>
        <a:cs typeface=""/>
        <a:font script="Grek" typeface="Cambria"/>
        <a:font script="Cyrl" typeface="Cambria"/>
        <a:font script="Jpan" typeface="HGS明朝B"/>
        <a:font script="Hang" typeface="바탕"/>
        <a:font script="Hans" typeface="方正姚体"/>
        <a:font script="Hant" typeface="微軟正黑體"/>
        <a:font script="Arab" typeface="Times New Roman"/>
        <a:font script="Hebr" typeface="David"/>
        <a:font script="Thai" typeface="JasmineUPC"/>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Kilter">
      <a:fillStyleLst>
        <a:solidFill>
          <a:schemeClr val="phClr"/>
        </a:solidFill>
        <a:gradFill rotWithShape="1">
          <a:gsLst>
            <a:gs pos="0">
              <a:schemeClr val="phClr">
                <a:tint val="14000"/>
                <a:satMod val="180000"/>
                <a:lumMod val="100000"/>
              </a:schemeClr>
            </a:gs>
            <a:gs pos="42000">
              <a:schemeClr val="phClr">
                <a:tint val="40000"/>
                <a:satMod val="160000"/>
                <a:lumMod val="94000"/>
              </a:schemeClr>
            </a:gs>
            <a:gs pos="100000">
              <a:schemeClr val="phClr">
                <a:tint val="94000"/>
                <a:satMod val="140000"/>
              </a:schemeClr>
            </a:gs>
          </a:gsLst>
          <a:lin ang="5160000" scaled="1"/>
        </a:gradFill>
        <a:gradFill rotWithShape="1">
          <a:gsLst>
            <a:gs pos="38000">
              <a:schemeClr val="phClr">
                <a:satMod val="120000"/>
              </a:schemeClr>
            </a:gs>
            <a:gs pos="100000">
              <a:schemeClr val="phClr">
                <a:shade val="60000"/>
                <a:satMod val="180000"/>
                <a:lumMod val="70000"/>
              </a:schemeClr>
            </a:gs>
          </a:gsLst>
          <a:lin ang="4680000" scaled="0"/>
        </a:gradFill>
      </a:fillStyleLst>
      <a:lnStyleLst>
        <a:ln w="12700" cap="flat" cmpd="sng" algn="ctr">
          <a:solidFill>
            <a:schemeClr val="phClr">
              <a:shade val="50000"/>
            </a:schemeClr>
          </a:solidFill>
          <a:prstDash val="solid"/>
        </a:ln>
        <a:ln w="25400" cap="flat" cmpd="sng" algn="ctr">
          <a:solidFill>
            <a:schemeClr val="phClr">
              <a:shade val="75000"/>
              <a:lumMod val="90000"/>
            </a:schemeClr>
          </a:solidFill>
          <a:prstDash val="solid"/>
        </a:ln>
        <a:ln w="38100" cap="flat" cmpd="sng" algn="ctr">
          <a:solidFill>
            <a:schemeClr val="phClr"/>
          </a:solidFill>
          <a:prstDash val="solid"/>
        </a:ln>
      </a:lnStyleLst>
      <a:effectStyleLst>
        <a:effectStyle>
          <a:effectLst>
            <a:outerShdw blurRad="63500" dist="12700" dir="5400000" sx="102000" sy="102000" rotWithShape="0">
              <a:srgbClr val="000000">
                <a:alpha val="20000"/>
              </a:srgbClr>
            </a:outerShdw>
          </a:effectLst>
        </a:effectStyle>
        <a:effectStyle>
          <a:effectLst>
            <a:outerShdw blurRad="76200" dist="25400" dir="5400000" rotWithShape="0">
              <a:srgbClr val="000000">
                <a:alpha val="50000"/>
              </a:srgbClr>
            </a:outerShdw>
          </a:effectLst>
          <a:scene3d>
            <a:camera prst="orthographicFront">
              <a:rot lat="0" lon="0" rev="0"/>
            </a:camera>
            <a:lightRig rig="glow" dir="tl">
              <a:rot lat="0" lon="0" rev="19800000"/>
            </a:lightRig>
          </a:scene3d>
          <a:sp3d prstMaterial="metal">
            <a:bevelT w="152400" h="63500" prst="softRound"/>
          </a:sp3d>
        </a:effectStyle>
        <a:effectStyle>
          <a:effectLst>
            <a:outerShdw blurRad="107950" dist="12700" dir="5040000" rotWithShape="0">
              <a:srgbClr val="000000">
                <a:alpha val="54000"/>
              </a:srgbClr>
            </a:outerShdw>
          </a:effectLst>
          <a:scene3d>
            <a:camera prst="orthographicFront">
              <a:rot lat="0" lon="0" rev="0"/>
            </a:camera>
            <a:lightRig rig="threePt" dir="tl">
              <a:rot lat="0" lon="0" rev="19800000"/>
            </a:lightRig>
          </a:scene3d>
          <a:sp3d prstMaterial="plastic">
            <a:bevelT h="63500" prst="softRound"/>
          </a:sp3d>
        </a:effectStyle>
      </a:effectStyleLst>
      <a:bgFillStyleLst>
        <a:solidFill>
          <a:schemeClr val="phClr"/>
        </a:solidFill>
        <a:gradFill rotWithShape="1">
          <a:gsLst>
            <a:gs pos="0">
              <a:schemeClr val="phClr">
                <a:tint val="95000"/>
                <a:satMod val="140000"/>
                <a:lumMod val="120000"/>
              </a:schemeClr>
            </a:gs>
            <a:gs pos="100000">
              <a:schemeClr val="phClr">
                <a:tint val="95000"/>
                <a:shade val="70000"/>
                <a:satMod val="180000"/>
                <a:lumMod val="82000"/>
              </a:schemeClr>
            </a:gs>
          </a:gsLst>
          <a:path path="circle">
            <a:fillToRect l="25000" t="25000" r="25000" b="25000"/>
          </a:path>
        </a:gradFill>
        <a:gradFill rotWithShape="1">
          <a:gsLst>
            <a:gs pos="0">
              <a:schemeClr val="phClr">
                <a:tint val="94000"/>
                <a:satMod val="140000"/>
                <a:lumMod val="120000"/>
              </a:schemeClr>
            </a:gs>
            <a:gs pos="100000">
              <a:schemeClr val="phClr">
                <a:tint val="97000"/>
                <a:shade val="70000"/>
                <a:satMod val="190000"/>
                <a:lumMod val="72000"/>
              </a:schemeClr>
            </a:gs>
          </a:gsLst>
          <a:path path="circle">
            <a:fillToRect l="50000" t="50000" r="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otalTime>4431</TotalTime>
  <Words>684</Words>
  <Application>Microsoft Office PowerPoint</Application>
  <PresentationFormat>Předvádění na obrazovce (4:3)</PresentationFormat>
  <Paragraphs>122</Paragraphs>
  <Slides>55</Slides>
  <Notes>0</Notes>
  <HiddenSlides>3</HiddenSlides>
  <MMClips>0</MMClips>
  <ScaleCrop>false</ScaleCrop>
  <HeadingPairs>
    <vt:vector size="6" baseType="variant">
      <vt:variant>
        <vt:lpstr>Motiv</vt:lpstr>
      </vt:variant>
      <vt:variant>
        <vt:i4>2</vt:i4>
      </vt:variant>
      <vt:variant>
        <vt:lpstr>Vložené servery OLE</vt:lpstr>
      </vt:variant>
      <vt:variant>
        <vt:i4>1</vt:i4>
      </vt:variant>
      <vt:variant>
        <vt:lpstr>Nadpisy snímků</vt:lpstr>
      </vt:variant>
      <vt:variant>
        <vt:i4>55</vt:i4>
      </vt:variant>
    </vt:vector>
  </HeadingPairs>
  <TitlesOfParts>
    <vt:vector size="58" baseType="lpstr">
      <vt:lpstr>Motiv sady Office</vt:lpstr>
      <vt:lpstr>Kilter</vt:lpstr>
      <vt:lpstr>Microsoft PowerPoint Presentation</vt:lpstr>
      <vt:lpstr>Prezentace aplikace PowerPoint</vt:lpstr>
      <vt:lpstr>Anotace</vt:lpstr>
      <vt:lpstr>Povolání</vt:lpstr>
      <vt:lpstr> Poznáš různá povolání?</vt:lpstr>
      <vt:lpstr>Košíková před tabulí</vt:lpstr>
      <vt:lpstr> Prodává v obchodě, podává zboží. </vt:lpstr>
      <vt:lpstr> Sedí za pokladnou, platíme u ní za nákup. </vt:lpstr>
      <vt:lpstr> Učí ve škole. </vt:lpstr>
      <vt:lpstr>Umývá podlahy, uklízí. </vt:lpstr>
      <vt:lpstr>Vaří jídlo. </vt:lpstr>
      <vt:lpstr>Peče pečivo. </vt:lpstr>
      <vt:lpstr>Řídí továrnu, firmu, školu. </vt:lpstr>
      <vt:lpstr>Píše knihy. </vt:lpstr>
      <vt:lpstr>Píše články do novin. </vt:lpstr>
      <vt:lpstr> Nosí do schránek dopisy. </vt:lpstr>
      <vt:lpstr> Provádí operace, léčí nemocné, ošetřuje úrazy. </vt:lpstr>
      <vt:lpstr>Dává teploměr, injekci, obvaz, náplast, pomáhá lékaři. </vt:lpstr>
      <vt:lpstr> Řídí autobus, kamion. </vt:lpstr>
      <vt:lpstr> Sedí v lokomotivě, řídí vlak. </vt:lpstr>
      <vt:lpstr> Prochází vlakem, zavírá dveře, kontroluje lístky. </vt:lpstr>
      <vt:lpstr> Pěstuje květiny, stará se o květiny. </vt:lpstr>
      <vt:lpstr> Pracuje na poli, pěstuje plodiny. </vt:lpstr>
      <vt:lpstr> Stará se o zdraví zvířat, léčí zvířata. </vt:lpstr>
      <vt:lpstr> Vyrábí nábytek. </vt:lpstr>
      <vt:lpstr> Staví krovy domů. </vt:lpstr>
      <vt:lpstr> Překládá knihy, články. </vt:lpstr>
      <vt:lpstr> Staví zdi domů. </vt:lpstr>
      <vt:lpstr> Obsluhuje lidi v restauraci.  </vt:lpstr>
      <vt:lpstr> Dělá rozvody elektřiny, zásuvky, vypínače. </vt:lpstr>
      <vt:lpstr> Dělá rozvody vody, odpady. </vt:lpstr>
      <vt:lpstr> Staví rozvody topení, komín. </vt:lpstr>
      <vt:lpstr> Čistí a kontroluje komíny. </vt:lpstr>
      <vt:lpstr> Pomáhá při požáru, při autonehodě. </vt:lpstr>
      <vt:lpstr> Dohlíží na pořádek, pomáhá dodržovat pravidla, chrání nás. </vt:lpstr>
      <vt:lpstr> Podává první pomoc, pomáhá zachránit život. </vt:lpstr>
      <vt:lpstr> Šije a opravuje boty. </vt:lpstr>
      <vt:lpstr> Šije oděvy, šaty. </vt:lpstr>
      <vt:lpstr> Šije povlečení, ubrusy, ručníky. </vt:lpstr>
      <vt:lpstr> Pečuje o zvířata v zoo, na statku. </vt:lpstr>
      <vt:lpstr> Pracuje na úřadu. </vt:lpstr>
      <vt:lpstr> Řídí obec. </vt:lpstr>
      <vt:lpstr> Chrání vlast, pomáhá při mimořádných událostech. </vt:lpstr>
      <vt:lpstr> Navrhuje domy, ulice, města. </vt:lpstr>
      <vt:lpstr> Řídí letadlo. </vt:lpstr>
      <vt:lpstr> Stříhá a barví vlasy, dělá účesy. </vt:lpstr>
      <vt:lpstr> Vystupuje na jevišti, hraje divadlo. </vt:lpstr>
      <vt:lpstr> Vystupuje na jevišti, zpívá. </vt:lpstr>
      <vt:lpstr> Trénuje sportovce. </vt:lpstr>
      <vt:lpstr>Řídí sportovní utkání, píská. </vt:lpstr>
      <vt:lpstr> Pečuje o cestující v letadle. </vt:lpstr>
      <vt:lpstr> Opravuje auta. </vt:lpstr>
      <vt:lpstr> Fotografuje. </vt:lpstr>
      <vt:lpstr> Překládá rozhovor z jedné do druhé řeči. </vt:lpstr>
      <vt:lpstr>Chvála vítězům,</vt:lpstr>
      <vt:lpstr>Zdroje:</vt:lpstr>
    </vt:vector>
  </TitlesOfParts>
  <LinksUpToDate>false</LinksUpToDate>
  <SharedDoc>false</SharedDoc>
  <HyperlinksChanged>false</HyperlinksChanged>
  <AppVersion>14.0000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Prezentace aplikace PowerPoint</dc:title>
  <dc:creator>Milada</dc:creator>
  <cp:lastModifiedBy>Milada Pleskačová</cp:lastModifiedBy>
  <cp:revision>358</cp:revision>
  <dcterms:created xsi:type="dcterms:W3CDTF">2013-01-18T15:24:45Z</dcterms:created>
  <dcterms:modified xsi:type="dcterms:W3CDTF">2013-06-09T13:11:35Z</dcterms:modified>
</cp:coreProperties>
</file>