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56" r:id="rId3"/>
    <p:sldId id="258" r:id="rId4"/>
    <p:sldId id="259" r:id="rId5"/>
    <p:sldId id="264" r:id="rId6"/>
    <p:sldId id="257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F403E4-E5D9-4C15-9FD4-8A3E10689BA7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03AFA3F-79E3-46E8-B418-DD934E058996}">
      <dgm:prSet phldrT="[Text]"/>
      <dgm:spPr/>
      <dgm:t>
        <a:bodyPr/>
        <a:lstStyle/>
        <a:p>
          <a:r>
            <a:rPr lang="cs-CZ" dirty="0" smtClean="0"/>
            <a:t>Kde žije nilský krokodýl?</a:t>
          </a:r>
          <a:endParaRPr lang="cs-CZ" dirty="0"/>
        </a:p>
      </dgm:t>
    </dgm:pt>
    <dgm:pt modelId="{6ED4972E-8A10-4160-8F0A-49AA0AB56839}" type="parTrans" cxnId="{2D8EF4B6-646E-494E-B254-FD7C5245059C}">
      <dgm:prSet/>
      <dgm:spPr/>
      <dgm:t>
        <a:bodyPr/>
        <a:lstStyle/>
        <a:p>
          <a:endParaRPr lang="cs-CZ"/>
        </a:p>
      </dgm:t>
    </dgm:pt>
    <dgm:pt modelId="{89BF59F0-5087-4B46-89BD-F7DE9434891E}" type="sibTrans" cxnId="{2D8EF4B6-646E-494E-B254-FD7C5245059C}">
      <dgm:prSet/>
      <dgm:spPr/>
      <dgm:t>
        <a:bodyPr/>
        <a:lstStyle/>
        <a:p>
          <a:endParaRPr lang="cs-CZ"/>
        </a:p>
      </dgm:t>
    </dgm:pt>
    <dgm:pt modelId="{C11807A3-F2D5-4A3A-B4CF-ED0BEFF9F547}">
      <dgm:prSet phldrT="[Text]"/>
      <dgm:spPr/>
      <dgm:t>
        <a:bodyPr/>
        <a:lstStyle/>
        <a:p>
          <a:r>
            <a:rPr lang="cs-CZ" dirty="0" smtClean="0"/>
            <a:t>V Americe </a:t>
          </a:r>
          <a:endParaRPr lang="cs-CZ" dirty="0"/>
        </a:p>
      </dgm:t>
    </dgm:pt>
    <dgm:pt modelId="{9A698EBD-0561-49AE-83A8-6E79EE4C528F}" type="parTrans" cxnId="{63D2C27B-1C85-4F92-A14B-3F128BDB809C}">
      <dgm:prSet/>
      <dgm:spPr/>
      <dgm:t>
        <a:bodyPr/>
        <a:lstStyle/>
        <a:p>
          <a:endParaRPr lang="cs-CZ"/>
        </a:p>
      </dgm:t>
    </dgm:pt>
    <dgm:pt modelId="{79A5F5CD-4F9D-4A5B-A888-A524307CA92F}" type="sibTrans" cxnId="{63D2C27B-1C85-4F92-A14B-3F128BDB809C}">
      <dgm:prSet/>
      <dgm:spPr/>
      <dgm:t>
        <a:bodyPr/>
        <a:lstStyle/>
        <a:p>
          <a:endParaRPr lang="cs-CZ"/>
        </a:p>
      </dgm:t>
    </dgm:pt>
    <dgm:pt modelId="{19FBDBD2-4D51-4D08-A760-C4CB24FE0B16}">
      <dgm:prSet phldrT="[Text]"/>
      <dgm:spPr/>
      <dgm:t>
        <a:bodyPr/>
        <a:lstStyle/>
        <a:p>
          <a:r>
            <a:rPr lang="cs-CZ" dirty="0" smtClean="0"/>
            <a:t>V Africe</a:t>
          </a:r>
          <a:endParaRPr lang="cs-CZ" dirty="0"/>
        </a:p>
      </dgm:t>
    </dgm:pt>
    <dgm:pt modelId="{E628A864-DFB5-4CD4-A569-9EC186837F31}" type="parTrans" cxnId="{6610D3F0-F9D8-4A71-9326-50D6C4525BAD}">
      <dgm:prSet/>
      <dgm:spPr/>
      <dgm:t>
        <a:bodyPr/>
        <a:lstStyle/>
        <a:p>
          <a:endParaRPr lang="cs-CZ"/>
        </a:p>
      </dgm:t>
    </dgm:pt>
    <dgm:pt modelId="{3D940FC8-2CF6-4F09-878C-C0879225A903}" type="sibTrans" cxnId="{6610D3F0-F9D8-4A71-9326-50D6C4525BAD}">
      <dgm:prSet/>
      <dgm:spPr/>
      <dgm:t>
        <a:bodyPr/>
        <a:lstStyle/>
        <a:p>
          <a:endParaRPr lang="cs-CZ"/>
        </a:p>
      </dgm:t>
    </dgm:pt>
    <dgm:pt modelId="{D85B0138-1872-4912-BD66-A3A3168DB204}">
      <dgm:prSet phldrT="[Text]"/>
      <dgm:spPr/>
      <dgm:t>
        <a:bodyPr/>
        <a:lstStyle/>
        <a:p>
          <a:r>
            <a:rPr lang="cs-CZ" dirty="0" smtClean="0"/>
            <a:t>V Asii</a:t>
          </a:r>
          <a:endParaRPr lang="cs-CZ" dirty="0"/>
        </a:p>
      </dgm:t>
    </dgm:pt>
    <dgm:pt modelId="{2C268AA8-C15D-497B-8721-69C5F5ED8ACE}" type="parTrans" cxnId="{563A075B-5D13-448C-B643-52E2952C2CF4}">
      <dgm:prSet/>
      <dgm:spPr/>
      <dgm:t>
        <a:bodyPr/>
        <a:lstStyle/>
        <a:p>
          <a:endParaRPr lang="cs-CZ"/>
        </a:p>
      </dgm:t>
    </dgm:pt>
    <dgm:pt modelId="{2307AC51-D80F-4FAD-AE0B-67F666055FC6}" type="sibTrans" cxnId="{563A075B-5D13-448C-B643-52E2952C2CF4}">
      <dgm:prSet/>
      <dgm:spPr/>
      <dgm:t>
        <a:bodyPr/>
        <a:lstStyle/>
        <a:p>
          <a:endParaRPr lang="cs-CZ"/>
        </a:p>
      </dgm:t>
    </dgm:pt>
    <dgm:pt modelId="{9FEA2F8F-EED2-4208-9F8C-CF42BED0D368}">
      <dgm:prSet phldrT="[Text]"/>
      <dgm:spPr/>
      <dgm:t>
        <a:bodyPr/>
        <a:lstStyle/>
        <a:p>
          <a:r>
            <a:rPr lang="cs-CZ" dirty="0" smtClean="0"/>
            <a:t>V Austrálii</a:t>
          </a:r>
          <a:endParaRPr lang="cs-CZ" dirty="0"/>
        </a:p>
      </dgm:t>
    </dgm:pt>
    <dgm:pt modelId="{344AA83C-4E68-4557-ADA4-35A7C3525584}" type="parTrans" cxnId="{219D5EF9-6087-4D9C-9EF3-EFD3F746F2E2}">
      <dgm:prSet/>
      <dgm:spPr/>
      <dgm:t>
        <a:bodyPr/>
        <a:lstStyle/>
        <a:p>
          <a:endParaRPr lang="cs-CZ"/>
        </a:p>
      </dgm:t>
    </dgm:pt>
    <dgm:pt modelId="{2781C045-F963-43F2-BBCD-D2D38BC4A877}" type="sibTrans" cxnId="{219D5EF9-6087-4D9C-9EF3-EFD3F746F2E2}">
      <dgm:prSet/>
      <dgm:spPr/>
      <dgm:t>
        <a:bodyPr/>
        <a:lstStyle/>
        <a:p>
          <a:endParaRPr lang="cs-CZ"/>
        </a:p>
      </dgm:t>
    </dgm:pt>
    <dgm:pt modelId="{7089B6A0-3962-4E62-A4F0-2D32766688D9}" type="pres">
      <dgm:prSet presAssocID="{8BF403E4-E5D9-4C15-9FD4-8A3E10689BA7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A735F1C-175F-4857-ABE6-E569DBB9ED25}" type="pres">
      <dgm:prSet presAssocID="{8BF403E4-E5D9-4C15-9FD4-8A3E10689BA7}" presName="matrix" presStyleCnt="0"/>
      <dgm:spPr/>
    </dgm:pt>
    <dgm:pt modelId="{F0F2D59C-8D19-4B63-95D6-928D2D9CBC92}" type="pres">
      <dgm:prSet presAssocID="{8BF403E4-E5D9-4C15-9FD4-8A3E10689BA7}" presName="tile1" presStyleLbl="node1" presStyleIdx="0" presStyleCnt="4"/>
      <dgm:spPr/>
      <dgm:t>
        <a:bodyPr/>
        <a:lstStyle/>
        <a:p>
          <a:endParaRPr lang="cs-CZ"/>
        </a:p>
      </dgm:t>
    </dgm:pt>
    <dgm:pt modelId="{69482BDC-9EDD-42B2-897B-E8CD4FA80A3C}" type="pres">
      <dgm:prSet presAssocID="{8BF403E4-E5D9-4C15-9FD4-8A3E10689BA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54A9C4-A31C-42C3-852C-90AD0EDA642F}" type="pres">
      <dgm:prSet presAssocID="{8BF403E4-E5D9-4C15-9FD4-8A3E10689BA7}" presName="tile2" presStyleLbl="node1" presStyleIdx="1" presStyleCnt="4"/>
      <dgm:spPr/>
      <dgm:t>
        <a:bodyPr/>
        <a:lstStyle/>
        <a:p>
          <a:endParaRPr lang="cs-CZ"/>
        </a:p>
      </dgm:t>
    </dgm:pt>
    <dgm:pt modelId="{004634C8-917E-4E5C-9A11-AE4FBAC3AF2A}" type="pres">
      <dgm:prSet presAssocID="{8BF403E4-E5D9-4C15-9FD4-8A3E10689BA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454C2D-FBD7-4870-A71A-61C08236B956}" type="pres">
      <dgm:prSet presAssocID="{8BF403E4-E5D9-4C15-9FD4-8A3E10689BA7}" presName="tile3" presStyleLbl="node1" presStyleIdx="2" presStyleCnt="4"/>
      <dgm:spPr/>
      <dgm:t>
        <a:bodyPr/>
        <a:lstStyle/>
        <a:p>
          <a:endParaRPr lang="cs-CZ"/>
        </a:p>
      </dgm:t>
    </dgm:pt>
    <dgm:pt modelId="{3C1C3F78-24DA-4F17-81C6-5E3B49C72942}" type="pres">
      <dgm:prSet presAssocID="{8BF403E4-E5D9-4C15-9FD4-8A3E10689BA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8E366B-B523-48F9-917E-77CF9FCBD003}" type="pres">
      <dgm:prSet presAssocID="{8BF403E4-E5D9-4C15-9FD4-8A3E10689BA7}" presName="tile4" presStyleLbl="node1" presStyleIdx="3" presStyleCnt="4" custLinFactNeighborX="-104" custLinFactNeighborY="-539"/>
      <dgm:spPr/>
      <dgm:t>
        <a:bodyPr/>
        <a:lstStyle/>
        <a:p>
          <a:endParaRPr lang="cs-CZ"/>
        </a:p>
      </dgm:t>
    </dgm:pt>
    <dgm:pt modelId="{3668AF80-4575-4520-AF40-466250BE862D}" type="pres">
      <dgm:prSet presAssocID="{8BF403E4-E5D9-4C15-9FD4-8A3E10689BA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5E615D-4575-48B6-B8D6-88F6F86A7006}" type="pres">
      <dgm:prSet presAssocID="{8BF403E4-E5D9-4C15-9FD4-8A3E10689BA7}" presName="centerTile" presStyleLbl="fgShp" presStyleIdx="0" presStyleCnt="1" custScaleX="270004" custLinFactNeighborX="10867" custLinFactNeighborY="-3719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B45AE521-8EFF-485E-9270-B9C6DDD256B9}" type="presOf" srcId="{19FBDBD2-4D51-4D08-A760-C4CB24FE0B16}" destId="{004634C8-917E-4E5C-9A11-AE4FBAC3AF2A}" srcOrd="1" destOrd="0" presId="urn:microsoft.com/office/officeart/2005/8/layout/matrix1"/>
    <dgm:cxn modelId="{1E604C35-7533-4A02-9EF8-786366430EB5}" type="presOf" srcId="{9FEA2F8F-EED2-4208-9F8C-CF42BED0D368}" destId="{3668AF80-4575-4520-AF40-466250BE862D}" srcOrd="1" destOrd="0" presId="urn:microsoft.com/office/officeart/2005/8/layout/matrix1"/>
    <dgm:cxn modelId="{563A075B-5D13-448C-B643-52E2952C2CF4}" srcId="{B03AFA3F-79E3-46E8-B418-DD934E058996}" destId="{D85B0138-1872-4912-BD66-A3A3168DB204}" srcOrd="2" destOrd="0" parTransId="{2C268AA8-C15D-497B-8721-69C5F5ED8ACE}" sibTransId="{2307AC51-D80F-4FAD-AE0B-67F666055FC6}"/>
    <dgm:cxn modelId="{6610D3F0-F9D8-4A71-9326-50D6C4525BAD}" srcId="{B03AFA3F-79E3-46E8-B418-DD934E058996}" destId="{19FBDBD2-4D51-4D08-A760-C4CB24FE0B16}" srcOrd="1" destOrd="0" parTransId="{E628A864-DFB5-4CD4-A569-9EC186837F31}" sibTransId="{3D940FC8-2CF6-4F09-878C-C0879225A903}"/>
    <dgm:cxn modelId="{4C7323EB-40C0-43D7-8E35-F68485A21187}" type="presOf" srcId="{9FEA2F8F-EED2-4208-9F8C-CF42BED0D368}" destId="{AE8E366B-B523-48F9-917E-77CF9FCBD003}" srcOrd="0" destOrd="0" presId="urn:microsoft.com/office/officeart/2005/8/layout/matrix1"/>
    <dgm:cxn modelId="{3130BED5-9BA4-4068-90AC-C9A062002C65}" type="presOf" srcId="{19FBDBD2-4D51-4D08-A760-C4CB24FE0B16}" destId="{CE54A9C4-A31C-42C3-852C-90AD0EDA642F}" srcOrd="0" destOrd="0" presId="urn:microsoft.com/office/officeart/2005/8/layout/matrix1"/>
    <dgm:cxn modelId="{8D0B4C09-2CA7-4DE6-AB81-E2975D298FA3}" type="presOf" srcId="{8BF403E4-E5D9-4C15-9FD4-8A3E10689BA7}" destId="{7089B6A0-3962-4E62-A4F0-2D32766688D9}" srcOrd="0" destOrd="0" presId="urn:microsoft.com/office/officeart/2005/8/layout/matrix1"/>
    <dgm:cxn modelId="{7AEEC030-16BB-4207-9BC9-818BE9A453B0}" type="presOf" srcId="{C11807A3-F2D5-4A3A-B4CF-ED0BEFF9F547}" destId="{F0F2D59C-8D19-4B63-95D6-928D2D9CBC92}" srcOrd="0" destOrd="0" presId="urn:microsoft.com/office/officeart/2005/8/layout/matrix1"/>
    <dgm:cxn modelId="{18E16D8C-3C77-4422-A1E0-3160B469046C}" type="presOf" srcId="{B03AFA3F-79E3-46E8-B418-DD934E058996}" destId="{2C5E615D-4575-48B6-B8D6-88F6F86A7006}" srcOrd="0" destOrd="0" presId="urn:microsoft.com/office/officeart/2005/8/layout/matrix1"/>
    <dgm:cxn modelId="{2D8EF4B6-646E-494E-B254-FD7C5245059C}" srcId="{8BF403E4-E5D9-4C15-9FD4-8A3E10689BA7}" destId="{B03AFA3F-79E3-46E8-B418-DD934E058996}" srcOrd="0" destOrd="0" parTransId="{6ED4972E-8A10-4160-8F0A-49AA0AB56839}" sibTransId="{89BF59F0-5087-4B46-89BD-F7DE9434891E}"/>
    <dgm:cxn modelId="{DBB1C12A-FF9B-4C1A-A94B-BE090958F218}" type="presOf" srcId="{C11807A3-F2D5-4A3A-B4CF-ED0BEFF9F547}" destId="{69482BDC-9EDD-42B2-897B-E8CD4FA80A3C}" srcOrd="1" destOrd="0" presId="urn:microsoft.com/office/officeart/2005/8/layout/matrix1"/>
    <dgm:cxn modelId="{219D5EF9-6087-4D9C-9EF3-EFD3F746F2E2}" srcId="{B03AFA3F-79E3-46E8-B418-DD934E058996}" destId="{9FEA2F8F-EED2-4208-9F8C-CF42BED0D368}" srcOrd="3" destOrd="0" parTransId="{344AA83C-4E68-4557-ADA4-35A7C3525584}" sibTransId="{2781C045-F963-43F2-BBCD-D2D38BC4A877}"/>
    <dgm:cxn modelId="{F857D6A8-474B-4383-9AD7-6E9B9F20BDB4}" type="presOf" srcId="{D85B0138-1872-4912-BD66-A3A3168DB204}" destId="{3C1C3F78-24DA-4F17-81C6-5E3B49C72942}" srcOrd="1" destOrd="0" presId="urn:microsoft.com/office/officeart/2005/8/layout/matrix1"/>
    <dgm:cxn modelId="{63D2C27B-1C85-4F92-A14B-3F128BDB809C}" srcId="{B03AFA3F-79E3-46E8-B418-DD934E058996}" destId="{C11807A3-F2D5-4A3A-B4CF-ED0BEFF9F547}" srcOrd="0" destOrd="0" parTransId="{9A698EBD-0561-49AE-83A8-6E79EE4C528F}" sibTransId="{79A5F5CD-4F9D-4A5B-A888-A524307CA92F}"/>
    <dgm:cxn modelId="{0D11233D-D039-4C8C-97DE-4D15C5B58430}" type="presOf" srcId="{D85B0138-1872-4912-BD66-A3A3168DB204}" destId="{BD454C2D-FBD7-4870-A71A-61C08236B956}" srcOrd="0" destOrd="0" presId="urn:microsoft.com/office/officeart/2005/8/layout/matrix1"/>
    <dgm:cxn modelId="{89916FB0-6081-4FA6-A1AC-ADE62E241ED7}" type="presParOf" srcId="{7089B6A0-3962-4E62-A4F0-2D32766688D9}" destId="{AA735F1C-175F-4857-ABE6-E569DBB9ED25}" srcOrd="0" destOrd="0" presId="urn:microsoft.com/office/officeart/2005/8/layout/matrix1"/>
    <dgm:cxn modelId="{CDA1D38B-F04E-475E-8BD1-67C8A3DEB167}" type="presParOf" srcId="{AA735F1C-175F-4857-ABE6-E569DBB9ED25}" destId="{F0F2D59C-8D19-4B63-95D6-928D2D9CBC92}" srcOrd="0" destOrd="0" presId="urn:microsoft.com/office/officeart/2005/8/layout/matrix1"/>
    <dgm:cxn modelId="{8C80A9D9-DA86-4807-8270-AFB962329F56}" type="presParOf" srcId="{AA735F1C-175F-4857-ABE6-E569DBB9ED25}" destId="{69482BDC-9EDD-42B2-897B-E8CD4FA80A3C}" srcOrd="1" destOrd="0" presId="urn:microsoft.com/office/officeart/2005/8/layout/matrix1"/>
    <dgm:cxn modelId="{13752B02-DEE1-4DFB-91D0-8E42037FA148}" type="presParOf" srcId="{AA735F1C-175F-4857-ABE6-E569DBB9ED25}" destId="{CE54A9C4-A31C-42C3-852C-90AD0EDA642F}" srcOrd="2" destOrd="0" presId="urn:microsoft.com/office/officeart/2005/8/layout/matrix1"/>
    <dgm:cxn modelId="{67353EF2-71BC-4FEF-A241-6D7BF8B15C36}" type="presParOf" srcId="{AA735F1C-175F-4857-ABE6-E569DBB9ED25}" destId="{004634C8-917E-4E5C-9A11-AE4FBAC3AF2A}" srcOrd="3" destOrd="0" presId="urn:microsoft.com/office/officeart/2005/8/layout/matrix1"/>
    <dgm:cxn modelId="{2FC05D21-412C-41C9-9DEB-41D672202501}" type="presParOf" srcId="{AA735F1C-175F-4857-ABE6-E569DBB9ED25}" destId="{BD454C2D-FBD7-4870-A71A-61C08236B956}" srcOrd="4" destOrd="0" presId="urn:microsoft.com/office/officeart/2005/8/layout/matrix1"/>
    <dgm:cxn modelId="{04A899C4-50E7-4193-B900-225DDB290FCD}" type="presParOf" srcId="{AA735F1C-175F-4857-ABE6-E569DBB9ED25}" destId="{3C1C3F78-24DA-4F17-81C6-5E3B49C72942}" srcOrd="5" destOrd="0" presId="urn:microsoft.com/office/officeart/2005/8/layout/matrix1"/>
    <dgm:cxn modelId="{E5021E64-0582-4883-9628-7945A02515B0}" type="presParOf" srcId="{AA735F1C-175F-4857-ABE6-E569DBB9ED25}" destId="{AE8E366B-B523-48F9-917E-77CF9FCBD003}" srcOrd="6" destOrd="0" presId="urn:microsoft.com/office/officeart/2005/8/layout/matrix1"/>
    <dgm:cxn modelId="{AD72D587-834D-4B1E-A3A3-B8B4671B876B}" type="presParOf" srcId="{AA735F1C-175F-4857-ABE6-E569DBB9ED25}" destId="{3668AF80-4575-4520-AF40-466250BE862D}" srcOrd="7" destOrd="0" presId="urn:microsoft.com/office/officeart/2005/8/layout/matrix1"/>
    <dgm:cxn modelId="{47A7D2E4-D38B-478D-A38E-C4630590E2AF}" type="presParOf" srcId="{7089B6A0-3962-4E62-A4F0-2D32766688D9}" destId="{2C5E615D-4575-48B6-B8D6-88F6F86A700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2D59C-8D19-4B63-95D6-928D2D9CBC92}">
      <dsp:nvSpPr>
        <dsp:cNvPr id="0" name=""/>
        <dsp:cNvSpPr/>
      </dsp:nvSpPr>
      <dsp:spPr>
        <a:xfrm rot="16200000">
          <a:off x="463153" y="-463153"/>
          <a:ext cx="2462212" cy="33885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V Americe </a:t>
          </a:r>
          <a:endParaRPr lang="cs-CZ" sz="3500" kern="1200" dirty="0"/>
        </a:p>
      </dsp:txBody>
      <dsp:txXfrm rot="5400000">
        <a:off x="0" y="0"/>
        <a:ext cx="3388518" cy="1846659"/>
      </dsp:txXfrm>
    </dsp:sp>
    <dsp:sp modelId="{CE54A9C4-A31C-42C3-852C-90AD0EDA642F}">
      <dsp:nvSpPr>
        <dsp:cNvPr id="0" name=""/>
        <dsp:cNvSpPr/>
      </dsp:nvSpPr>
      <dsp:spPr>
        <a:xfrm>
          <a:off x="3388518" y="0"/>
          <a:ext cx="3388518" cy="246221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V Africe</a:t>
          </a:r>
          <a:endParaRPr lang="cs-CZ" sz="3500" kern="1200" dirty="0"/>
        </a:p>
      </dsp:txBody>
      <dsp:txXfrm>
        <a:off x="3388518" y="0"/>
        <a:ext cx="3388518" cy="1846659"/>
      </dsp:txXfrm>
    </dsp:sp>
    <dsp:sp modelId="{BD454C2D-FBD7-4870-A71A-61C08236B956}">
      <dsp:nvSpPr>
        <dsp:cNvPr id="0" name=""/>
        <dsp:cNvSpPr/>
      </dsp:nvSpPr>
      <dsp:spPr>
        <a:xfrm rot="10800000">
          <a:off x="0" y="2462212"/>
          <a:ext cx="3388518" cy="246221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V Asii</a:t>
          </a:r>
          <a:endParaRPr lang="cs-CZ" sz="3500" kern="1200" dirty="0"/>
        </a:p>
      </dsp:txBody>
      <dsp:txXfrm rot="10800000">
        <a:off x="0" y="3077765"/>
        <a:ext cx="3388518" cy="1846659"/>
      </dsp:txXfrm>
    </dsp:sp>
    <dsp:sp modelId="{AE8E366B-B523-48F9-917E-77CF9FCBD003}">
      <dsp:nvSpPr>
        <dsp:cNvPr id="0" name=""/>
        <dsp:cNvSpPr/>
      </dsp:nvSpPr>
      <dsp:spPr>
        <a:xfrm rot="5400000">
          <a:off x="3848147" y="1985788"/>
          <a:ext cx="2462212" cy="33885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V Austrálii</a:t>
          </a:r>
          <a:endParaRPr lang="cs-CZ" sz="3500" kern="1200" dirty="0"/>
        </a:p>
      </dsp:txBody>
      <dsp:txXfrm rot="-5400000">
        <a:off x="3384995" y="3064493"/>
        <a:ext cx="3388518" cy="1846659"/>
      </dsp:txXfrm>
    </dsp:sp>
    <dsp:sp modelId="{2C5E615D-4575-48B6-B8D6-88F6F86A7006}">
      <dsp:nvSpPr>
        <dsp:cNvPr id="0" name=""/>
        <dsp:cNvSpPr/>
      </dsp:nvSpPr>
      <dsp:spPr>
        <a:xfrm>
          <a:off x="864716" y="1800874"/>
          <a:ext cx="5489481" cy="123110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Kde žije nilský krokodýl?</a:t>
          </a:r>
          <a:endParaRPr lang="cs-CZ" sz="3500" kern="1200" dirty="0"/>
        </a:p>
      </dsp:txBody>
      <dsp:txXfrm>
        <a:off x="924814" y="1860972"/>
        <a:ext cx="5369285" cy="11109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7.wmf"/><Relationship Id="rId2" Type="http://schemas.openxmlformats.org/officeDocument/2006/relationships/hyperlink" Target="http://www.youtube.com/watch?v=8hjV6-GKbC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KQzM6lqztuc&amp;feature=fvsr" TargetMode="External"/><Relationship Id="rId5" Type="http://schemas.openxmlformats.org/officeDocument/2006/relationships/image" Target="../media/image6.wmf"/><Relationship Id="rId4" Type="http://schemas.openxmlformats.org/officeDocument/2006/relationships/hyperlink" Target="http://www.youtube.com/watch?v=dK3g9HjP0XE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55776" y="2204864"/>
            <a:ext cx="6408712" cy="2520280"/>
          </a:xfr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bg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</a:rPr>
              <a:t>Škola: Základní škola a Mateřská škola Halže, příspěvková organizace</a:t>
            </a:r>
            <a:br>
              <a:rPr lang="cs-CZ" sz="2000" dirty="0">
                <a:solidFill>
                  <a:schemeClr val="tx1"/>
                </a:solidFill>
              </a:rPr>
            </a:br>
            <a:r>
              <a:rPr lang="cs-CZ" sz="2000" dirty="0">
                <a:solidFill>
                  <a:schemeClr val="tx1"/>
                </a:solidFill>
              </a:rPr>
              <a:t>Název: </a:t>
            </a:r>
            <a:r>
              <a:rPr lang="cs-CZ" sz="2000" dirty="0" smtClean="0">
                <a:solidFill>
                  <a:schemeClr val="tx1"/>
                </a:solidFill>
              </a:rPr>
              <a:t>VY_32_INOVACE_05_HV_Písnička Krokodýl</a:t>
            </a:r>
            <a:r>
              <a:rPr lang="cs-CZ" sz="2000" dirty="0">
                <a:solidFill>
                  <a:schemeClr val="tx1"/>
                </a:solidFill>
              </a:rPr>
              <a:t/>
            </a:r>
            <a:br>
              <a:rPr lang="cs-CZ" sz="2000" dirty="0">
                <a:solidFill>
                  <a:schemeClr val="tx1"/>
                </a:solidFill>
              </a:rPr>
            </a:br>
            <a:r>
              <a:rPr lang="cs-CZ" sz="2000" dirty="0">
                <a:solidFill>
                  <a:schemeClr val="tx1"/>
                </a:solidFill>
              </a:rPr>
              <a:t>Číslo </a:t>
            </a:r>
            <a:r>
              <a:rPr lang="cs-CZ" sz="2000" dirty="0" smtClean="0">
                <a:solidFill>
                  <a:schemeClr val="tx1"/>
                </a:solidFill>
              </a:rPr>
              <a:t>projektu:</a:t>
            </a:r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CZ.1.07/1.4.00/21.3551</a:t>
            </a:r>
            <a:r>
              <a:rPr lang="cs-CZ" sz="2000" dirty="0">
                <a:solidFill>
                  <a:schemeClr val="tx1"/>
                </a:solidFill>
              </a:rPr>
              <a:t/>
            </a:r>
            <a:br>
              <a:rPr lang="cs-CZ" sz="2000" dirty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Autor: Mgr. Jarmila </a:t>
            </a:r>
            <a:r>
              <a:rPr lang="cs-CZ" sz="2000" dirty="0">
                <a:solidFill>
                  <a:schemeClr val="tx1"/>
                </a:solidFill>
              </a:rPr>
              <a:t>Kočandrlová</a:t>
            </a:r>
            <a:br>
              <a:rPr lang="cs-CZ" sz="2000" dirty="0">
                <a:solidFill>
                  <a:schemeClr val="tx1"/>
                </a:solidFill>
              </a:rPr>
            </a:b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7748"/>
            <a:ext cx="3528392" cy="684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1893" y="5445224"/>
            <a:ext cx="4824536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Určeno žákům 1.stupně ZŠ jako motivace k nácviku písně Krokodýl.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884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PÍSNIČKA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Krokodýl</a:t>
            </a:r>
            <a:endParaRPr lang="cs-CZ" sz="9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20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kocandrlova\AppData\Local\Microsoft\Windows\Temporary Internet Files\Content.IE5\YKV2AQD3\MP900262965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609"/>
            <a:ext cx="6570263" cy="662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40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5017960"/>
              </p:ext>
            </p:extLst>
          </p:nvPr>
        </p:nvGraphicFramePr>
        <p:xfrm>
          <a:off x="1042988" y="908050"/>
          <a:ext cx="6777037" cy="4924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412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522606"/>
            <a:ext cx="8352928" cy="4320480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sz="3000" b="1" dirty="0" smtClean="0"/>
              <a:t>Na tisíce mil teče řeka Nil</a:t>
            </a:r>
          </a:p>
          <a:p>
            <a:r>
              <a:rPr lang="cs-CZ" sz="3000" b="1" dirty="0"/>
              <a:t>a</a:t>
            </a:r>
            <a:r>
              <a:rPr lang="cs-CZ" sz="3000" b="1" dirty="0" smtClean="0"/>
              <a:t> v té řece bydlel přece nilský krokodýl.</a:t>
            </a:r>
          </a:p>
          <a:p>
            <a:r>
              <a:rPr lang="cs-CZ" sz="3000" b="1" dirty="0" smtClean="0"/>
              <a:t>A ten krokodýl, ten se nerad myl,</a:t>
            </a:r>
          </a:p>
          <a:p>
            <a:r>
              <a:rPr lang="cs-CZ" sz="3000" b="1" dirty="0"/>
              <a:t>o</a:t>
            </a:r>
            <a:r>
              <a:rPr lang="cs-CZ" sz="3000" b="1" dirty="0" smtClean="0"/>
              <a:t>n si hlavně v nilském bahně </a:t>
            </a:r>
            <a:r>
              <a:rPr lang="cs-CZ" sz="3000" b="1" dirty="0" err="1" smtClean="0"/>
              <a:t>lebe</a:t>
            </a:r>
            <a:r>
              <a:rPr lang="cs-CZ" sz="3000" b="1" dirty="0" smtClean="0"/>
              <a:t> lebedil.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 smtClean="0"/>
              <a:t>                     </a:t>
            </a:r>
          </a:p>
          <a:p>
            <a:endParaRPr lang="cs-CZ" sz="2800" b="1" dirty="0" smtClean="0"/>
          </a:p>
          <a:p>
            <a:endParaRPr lang="cs-CZ" sz="2800" b="1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9632" y="4869160"/>
            <a:ext cx="7741368" cy="17417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/>
              <a:t>                    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                 A ten krokodýl, nežli by se myl,</a:t>
            </a:r>
          </a:p>
          <a:p>
            <a:r>
              <a:rPr lang="cs-CZ" sz="2800" b="1" dirty="0" smtClean="0"/>
              <a:t>                tak se radši v nilské kaši </a:t>
            </a:r>
            <a:r>
              <a:rPr lang="cs-CZ" sz="2800" b="1" dirty="0" err="1" smtClean="0"/>
              <a:t>uto</a:t>
            </a:r>
            <a:r>
              <a:rPr lang="cs-CZ" sz="2800" b="1" dirty="0" smtClean="0"/>
              <a:t> utopil.                  </a:t>
            </a:r>
          </a:p>
          <a:p>
            <a:endParaRPr lang="cs-CZ" sz="2800" b="1" dirty="0" smtClean="0"/>
          </a:p>
          <a:p>
            <a:endParaRPr lang="cs-CZ" sz="2800" b="1" dirty="0"/>
          </a:p>
        </p:txBody>
      </p:sp>
      <p:sp>
        <p:nvSpPr>
          <p:cNvPr id="4" name="Oválný popisek 3"/>
          <p:cNvSpPr/>
          <p:nvPr/>
        </p:nvSpPr>
        <p:spPr>
          <a:xfrm>
            <a:off x="1822376" y="2466822"/>
            <a:ext cx="4248472" cy="2376264"/>
          </a:xfrm>
          <a:prstGeom prst="wedgeEllipseCallout">
            <a:avLst>
              <a:gd name="adj1" fmla="val -96373"/>
              <a:gd name="adj2" fmla="val 1056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KROKODÝLE, VYLEZ VEN, MY TĚ TROCHU UMYJEM,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MY TĚ TROCHU, MY TĚ TROCHU, MY TĚ TROCHU UMYJEM!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473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0" y="332655"/>
            <a:ext cx="9110820" cy="6270135"/>
          </a:xfrm>
        </p:spPr>
      </p:pic>
    </p:spTree>
    <p:extLst>
      <p:ext uri="{BB962C8B-B14F-4D97-AF65-F5344CB8AC3E}">
        <p14:creationId xmlns:p14="http://schemas.microsoft.com/office/powerpoint/2010/main" val="64915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6" y="254618"/>
            <a:ext cx="9110820" cy="6270135"/>
          </a:xfrm>
          <a:prstGeom prst="rect">
            <a:avLst/>
          </a:prstGeom>
        </p:spPr>
      </p:pic>
      <p:sp>
        <p:nvSpPr>
          <p:cNvPr id="6" name="Obdélník s jedním zakulaceným rohem 5"/>
          <p:cNvSpPr/>
          <p:nvPr/>
        </p:nvSpPr>
        <p:spPr>
          <a:xfrm>
            <a:off x="3275856" y="1965980"/>
            <a:ext cx="965414" cy="18973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s jedním zakulaceným rohem 6"/>
          <p:cNvSpPr/>
          <p:nvPr/>
        </p:nvSpPr>
        <p:spPr>
          <a:xfrm>
            <a:off x="1835696" y="2115230"/>
            <a:ext cx="914400" cy="17766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s jedním zakulaceným rohem 7"/>
          <p:cNvSpPr/>
          <p:nvPr/>
        </p:nvSpPr>
        <p:spPr>
          <a:xfrm>
            <a:off x="2998904" y="2914194"/>
            <a:ext cx="1251367" cy="22150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s jedním zakulaceným rohem 8"/>
          <p:cNvSpPr/>
          <p:nvPr/>
        </p:nvSpPr>
        <p:spPr>
          <a:xfrm>
            <a:off x="323528" y="3057144"/>
            <a:ext cx="648072" cy="177665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s jedním zakulaceným rohem 9"/>
          <p:cNvSpPr/>
          <p:nvPr/>
        </p:nvSpPr>
        <p:spPr>
          <a:xfrm>
            <a:off x="1772001" y="4797152"/>
            <a:ext cx="914400" cy="17766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514400" y="5589240"/>
            <a:ext cx="914400" cy="17766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s jedním zakulaceným rohem 11"/>
          <p:cNvSpPr/>
          <p:nvPr/>
        </p:nvSpPr>
        <p:spPr>
          <a:xfrm>
            <a:off x="6588224" y="836712"/>
            <a:ext cx="914400" cy="17766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s jedním zakulaceným rohem 12"/>
          <p:cNvSpPr/>
          <p:nvPr/>
        </p:nvSpPr>
        <p:spPr>
          <a:xfrm>
            <a:off x="6228184" y="2437076"/>
            <a:ext cx="914400" cy="17766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901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kocandrlova\AppData\Local\Microsoft\Windows\Temporary Internet Files\Content.IE5\X53NX8MN\MC900215228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93826"/>
            <a:ext cx="3888432" cy="340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kocandrlova\AppData\Local\Microsoft\Windows\Temporary Internet Files\Content.IE5\5NCNJ1WO\MC900192165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77722"/>
            <a:ext cx="4106852" cy="218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kocandrlova\AppData\Local\Microsoft\Windows\Temporary Internet Files\Content.IE5\TKZSZKML\MC900430027[1].wmf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564904"/>
            <a:ext cx="320194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52120" y="198884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Krokodýl Jeroným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427772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Taneček s Míšou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148478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Krokodýl </a:t>
            </a:r>
            <a:r>
              <a:rPr lang="cs-CZ" dirty="0" err="1" smtClean="0"/>
              <a:t>Chňapík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09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2304374" cy="601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23652"/>
            <a:ext cx="8280920" cy="3508977"/>
          </a:xfrm>
        </p:spPr>
        <p:txBody>
          <a:bodyPr/>
          <a:lstStyle/>
          <a:p>
            <a:r>
              <a:rPr lang="cs-CZ" dirty="0" smtClean="0"/>
              <a:t>Obrázky:</a:t>
            </a:r>
          </a:p>
          <a:p>
            <a:pPr marL="68580" indent="0">
              <a:buNone/>
            </a:pPr>
            <a:r>
              <a:rPr lang="cs-CZ" dirty="0"/>
              <a:t>Kliparty z webu </a:t>
            </a:r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pPr marL="68580" indent="0">
              <a:buNone/>
            </a:pPr>
            <a:endParaRPr lang="cs-CZ" dirty="0" smtClean="0"/>
          </a:p>
          <a:p>
            <a:r>
              <a:rPr lang="cs-CZ" dirty="0" smtClean="0"/>
              <a:t>Naskenovaná píseň :</a:t>
            </a:r>
          </a:p>
          <a:p>
            <a:pPr marL="68580" indent="0">
              <a:buNone/>
            </a:pPr>
            <a:r>
              <a:rPr lang="cs-CZ" sz="1400" dirty="0" smtClean="0"/>
              <a:t>BUDÍK,J. </a:t>
            </a:r>
            <a:r>
              <a:rPr lang="cs-CZ" sz="1400" i="1" dirty="0" smtClean="0"/>
              <a:t>Hudební výchova 2 pro druhý ročník základní školy. </a:t>
            </a:r>
            <a:r>
              <a:rPr lang="cs-CZ" sz="1400" dirty="0" smtClean="0"/>
              <a:t>4.vyd.Praha : SPN, 1988.</a:t>
            </a:r>
          </a:p>
          <a:p>
            <a:pPr marL="68580" indent="0">
              <a:buNone/>
            </a:pPr>
            <a:r>
              <a:rPr lang="cs-CZ" sz="1400" dirty="0" smtClean="0"/>
              <a:t>Č.11-08-02/4.s. 65.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7536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112</TotalTime>
  <Words>156</Words>
  <Application>Microsoft Office PowerPoint</Application>
  <PresentationFormat>Předvádění na obrazovce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Austin</vt:lpstr>
      <vt:lpstr>Škola: Základní škola a Mateřská škola Halže, příspěvková organizace Název: VY_32_INOVACE_05_HV_Písnička Krokodýl Číslo projektu:CZ.1.07/1.4.00/21.3551 Autor: Mgr. Jarmila Kočandrlová </vt:lpstr>
      <vt:lpstr>PÍSNIČKA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PÍSNIČKY</dc:title>
  <dc:creator>Kočandrlová Jarmila</dc:creator>
  <cp:lastModifiedBy>Kočandrlová Jarmila</cp:lastModifiedBy>
  <cp:revision>17</cp:revision>
  <dcterms:created xsi:type="dcterms:W3CDTF">2012-09-11T17:56:06Z</dcterms:created>
  <dcterms:modified xsi:type="dcterms:W3CDTF">2013-04-29T19:44:39Z</dcterms:modified>
</cp:coreProperties>
</file>