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62" r:id="rId4"/>
    <p:sldId id="266" r:id="rId5"/>
    <p:sldId id="270" r:id="rId6"/>
    <p:sldId id="268" r:id="rId7"/>
    <p:sldId id="271" r:id="rId8"/>
    <p:sldId id="267" r:id="rId9"/>
    <p:sldId id="272" r:id="rId10"/>
    <p:sldId id="269" r:id="rId11"/>
    <p:sldId id="263" r:id="rId12"/>
    <p:sldId id="257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6F5F8"/>
    <a:srgbClr val="FBD575"/>
    <a:srgbClr val="FAC74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4" autoAdjust="0"/>
    <p:restoredTop sz="94737" autoAdjust="0"/>
  </p:normalViewPr>
  <p:slideViewPr>
    <p:cSldViewPr>
      <p:cViewPr varScale="1">
        <p:scale>
          <a:sx n="70" d="100"/>
          <a:sy n="70" d="100"/>
        </p:scale>
        <p:origin x="-138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10.6.2013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://www.youtube.com/watch?v=cK39MuKcRjA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elkyzpevnik.cz/zpevnik/uhlir-jaroslav/kaca-nasla-ptace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cK39MuKcRjA" TargetMode="External"/><Relationship Id="rId5" Type="http://schemas.openxmlformats.org/officeDocument/2006/relationships/hyperlink" Target="http://cs.wikipedia.org/wiki/Soubor:Jaroslav_Uhlir.jpg" TargetMode="External"/><Relationship Id="rId4" Type="http://schemas.openxmlformats.org/officeDocument/2006/relationships/hyperlink" Target="http://upload.wikimedia.org/wikipedia/commons/a/a6/Zdenek_Sverak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51920" y="2276872"/>
            <a:ext cx="5021445" cy="1777015"/>
          </a:xfrm>
          <a:solidFill>
            <a:schemeClr val="bg1">
              <a:lumMod val="50000"/>
            </a:schemeClr>
          </a:solidFill>
          <a:ln w="76200"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cs-CZ" sz="1600" b="1" dirty="0">
                <a:solidFill>
                  <a:schemeClr val="tx1"/>
                </a:solidFill>
              </a:rPr>
              <a:t>Škola: Základní škola a Mateřská škola Halže, příspěvková organizace</a:t>
            </a:r>
            <a:br>
              <a:rPr lang="cs-CZ" sz="1600" b="1" dirty="0">
                <a:solidFill>
                  <a:schemeClr val="tx1"/>
                </a:solidFill>
              </a:rPr>
            </a:br>
            <a:r>
              <a:rPr lang="cs-CZ" sz="1600" b="1" dirty="0">
                <a:solidFill>
                  <a:schemeClr val="tx1"/>
                </a:solidFill>
              </a:rPr>
              <a:t>Název: </a:t>
            </a:r>
            <a:r>
              <a:rPr lang="cs-CZ" sz="1600" b="1" dirty="0" smtClean="0">
                <a:solidFill>
                  <a:schemeClr val="tx1"/>
                </a:solidFill>
              </a:rPr>
              <a:t>VY_32_INOVACE_13_HV_Písnička  Káča našla ptáče</a:t>
            </a:r>
            <a:r>
              <a:rPr lang="cs-CZ" sz="1600" b="1" dirty="0">
                <a:solidFill>
                  <a:schemeClr val="tx1"/>
                </a:solidFill>
              </a:rPr>
              <a:t/>
            </a:r>
            <a:br>
              <a:rPr lang="cs-CZ" sz="1600" b="1" dirty="0">
                <a:solidFill>
                  <a:schemeClr val="tx1"/>
                </a:solidFill>
              </a:rPr>
            </a:br>
            <a:r>
              <a:rPr lang="cs-CZ" sz="1600" b="1" dirty="0">
                <a:solidFill>
                  <a:schemeClr val="tx1"/>
                </a:solidFill>
              </a:rPr>
              <a:t>Číslo projektu</a:t>
            </a:r>
            <a:r>
              <a:rPr lang="cs-CZ" sz="1600" b="1" dirty="0" smtClean="0">
                <a:solidFill>
                  <a:schemeClr val="tx1"/>
                </a:solidFill>
              </a:rPr>
              <a:t>: CZ.1.07/1.4.00/21.3551</a:t>
            </a:r>
            <a:r>
              <a:rPr lang="cs-CZ" sz="1600" b="1" dirty="0">
                <a:solidFill>
                  <a:schemeClr val="tx1"/>
                </a:solidFill>
              </a:rPr>
              <a:t/>
            </a:r>
            <a:br>
              <a:rPr lang="cs-CZ" sz="1600" b="1" dirty="0">
                <a:solidFill>
                  <a:schemeClr val="tx1"/>
                </a:solidFill>
              </a:rPr>
            </a:br>
            <a:r>
              <a:rPr lang="cs-CZ" sz="1600" b="1" dirty="0" smtClean="0">
                <a:solidFill>
                  <a:schemeClr val="tx1"/>
                </a:solidFill>
              </a:rPr>
              <a:t>Autor: Mgr. Jarmila Kočandrlová</a:t>
            </a:r>
            <a:endParaRPr lang="cs-CZ" sz="1600" b="1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8450" y="260649"/>
            <a:ext cx="2952328" cy="5729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4218" y="5013176"/>
            <a:ext cx="480581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prstClr val="black"/>
                </a:solidFill>
                <a:ea typeface="+mj-ea"/>
                <a:cs typeface="+mj-cs"/>
              </a:rPr>
              <a:t>ANOTACE:</a:t>
            </a:r>
            <a:br>
              <a:rPr lang="cs-CZ" sz="2000" b="1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1600" b="1" dirty="0">
                <a:solidFill>
                  <a:prstClr val="black"/>
                </a:solidFill>
                <a:ea typeface="+mj-ea"/>
                <a:cs typeface="+mj-cs"/>
              </a:rPr>
              <a:t>Motivace k nácviku písně </a:t>
            </a:r>
            <a:r>
              <a:rPr lang="cs-CZ" sz="1600" b="1" dirty="0" smtClean="0">
                <a:solidFill>
                  <a:prstClr val="black"/>
                </a:solidFill>
                <a:ea typeface="+mj-ea"/>
                <a:cs typeface="+mj-cs"/>
              </a:rPr>
              <a:t>Káča našla ptáče.</a:t>
            </a:r>
            <a:r>
              <a:rPr lang="cs-CZ" sz="1600" b="1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cs-CZ" sz="1600" b="1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1600" b="1" dirty="0">
                <a:solidFill>
                  <a:prstClr val="black"/>
                </a:solidFill>
                <a:ea typeface="+mj-ea"/>
                <a:cs typeface="+mj-cs"/>
              </a:rPr>
              <a:t>Určeno žákům 1</a:t>
            </a:r>
            <a:r>
              <a:rPr lang="cs-CZ" sz="1600" b="1" dirty="0" smtClean="0">
                <a:solidFill>
                  <a:prstClr val="black"/>
                </a:solidFill>
                <a:ea typeface="+mj-ea"/>
                <a:cs typeface="+mj-cs"/>
              </a:rPr>
              <a:t>. stupně ZŠ.</a:t>
            </a:r>
            <a:r>
              <a:rPr lang="cs-CZ" sz="1600" b="1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cs-CZ" sz="1600" b="1" dirty="0">
                <a:solidFill>
                  <a:prstClr val="black"/>
                </a:solidFill>
                <a:ea typeface="+mj-ea"/>
                <a:cs typeface="+mj-cs"/>
              </a:rPr>
            </a:br>
            <a:r>
              <a:rPr lang="cs-CZ" sz="1600" b="1" dirty="0">
                <a:solidFill>
                  <a:prstClr val="black"/>
                </a:solidFill>
                <a:ea typeface="+mj-ea"/>
                <a:cs typeface="+mj-cs"/>
              </a:rPr>
              <a:t>Obsahuje </a:t>
            </a:r>
            <a:r>
              <a:rPr lang="cs-CZ" sz="1600" b="1" dirty="0" smtClean="0">
                <a:solidFill>
                  <a:prstClr val="black"/>
                </a:solidFill>
                <a:ea typeface="+mj-ea"/>
                <a:cs typeface="+mj-cs"/>
              </a:rPr>
              <a:t>odkaz </a:t>
            </a:r>
            <a:r>
              <a:rPr lang="cs-CZ" sz="1600" b="1" dirty="0">
                <a:solidFill>
                  <a:prstClr val="black"/>
                </a:solidFill>
                <a:ea typeface="+mj-ea"/>
                <a:cs typeface="+mj-cs"/>
              </a:rPr>
              <a:t>na </a:t>
            </a:r>
            <a:r>
              <a:rPr lang="cs-CZ" sz="1600" b="1" dirty="0" smtClean="0">
                <a:solidFill>
                  <a:prstClr val="black"/>
                </a:solidFill>
                <a:ea typeface="+mj-ea"/>
                <a:cs typeface="+mj-cs"/>
              </a:rPr>
              <a:t>video a píseň v mp3.</a:t>
            </a:r>
            <a:r>
              <a:rPr lang="cs-CZ" sz="1600" b="1" dirty="0">
                <a:solidFill>
                  <a:prstClr val="black"/>
                </a:solidFill>
                <a:ea typeface="+mj-ea"/>
                <a:cs typeface="+mj-cs"/>
              </a:rPr>
              <a:t/>
            </a:r>
            <a:br>
              <a:rPr lang="cs-CZ" sz="1600" b="1" dirty="0">
                <a:solidFill>
                  <a:prstClr val="black"/>
                </a:solidFill>
                <a:ea typeface="+mj-ea"/>
                <a:cs typeface="+mj-cs"/>
              </a:rPr>
            </a:b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343342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44008" y="2420888"/>
            <a:ext cx="3313355" cy="837620"/>
          </a:xfrm>
        </p:spPr>
        <p:txBody>
          <a:bodyPr/>
          <a:lstStyle/>
          <a:p>
            <a:r>
              <a:rPr lang="cs-CZ" dirty="0" smtClean="0"/>
              <a:t>Písnička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5776" y="4149080"/>
            <a:ext cx="5542051" cy="884557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KÁČA NAŠLA PTÁČE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389142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88640"/>
            <a:ext cx="8532440" cy="639933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chemeClr val="bg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Káča našla ptáče</a:t>
            </a:r>
            <a:endParaRPr lang="cs-CZ" sz="7200" b="1" dirty="0">
              <a:solidFill>
                <a:schemeClr val="bg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6643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90400" y="764704"/>
            <a:ext cx="777686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Káča našla ptáče, je promoklé a pláče,</a:t>
            </a:r>
          </a:p>
          <a:p>
            <a:r>
              <a:rPr lang="cs-CZ" sz="3600" b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kdo poradí Káče, komu ptáče dát</a:t>
            </a:r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? </a:t>
            </a:r>
            <a:endParaRPr lang="cs-CZ" sz="3600" b="1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53840" y="1965033"/>
            <a:ext cx="841064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b="1" dirty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Nikomu jinému, jenom panu hajnému</a:t>
            </a:r>
          </a:p>
          <a:p>
            <a:pPr lvl="0"/>
            <a:r>
              <a:rPr lang="cs-CZ" sz="3600" b="1" dirty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on ho dá do hnízda, ptáče zase </a:t>
            </a:r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zahvízdá.</a:t>
            </a:r>
            <a:endParaRPr lang="cs-CZ" sz="36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263726"/>
            <a:ext cx="3251225" cy="3251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423384"/>
            <a:ext cx="30956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688" t="27958" r="31506" b="17087"/>
          <a:stretch/>
        </p:blipFill>
        <p:spPr>
          <a:xfrm>
            <a:off x="500824" y="3379134"/>
            <a:ext cx="2884507" cy="3139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8966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7003" y="788511"/>
            <a:ext cx="777686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------- našla -------, </a:t>
            </a:r>
            <a:r>
              <a:rPr lang="cs-CZ" sz="3600" b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je promoklé </a:t>
            </a:r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 -------,</a:t>
            </a:r>
            <a:endParaRPr lang="cs-CZ" sz="3600" b="1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kdo   -------  Káče</a:t>
            </a:r>
            <a:r>
              <a:rPr lang="cs-CZ" sz="3600" b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komu ptáče dát</a:t>
            </a:r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? </a:t>
            </a:r>
            <a:endParaRPr lang="cs-CZ" sz="3600" b="1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1631" y="1988840"/>
            <a:ext cx="841064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b="1" dirty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Nikomu jinému, jenom panu  </a:t>
            </a:r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------------</a:t>
            </a:r>
          </a:p>
          <a:p>
            <a:pPr lvl="0"/>
            <a:r>
              <a:rPr lang="cs-CZ" sz="3600" b="1" dirty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on </a:t>
            </a:r>
            <a:r>
              <a:rPr lang="cs-CZ" sz="3600" b="1" dirty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ho dá do </a:t>
            </a:r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-------, </a:t>
            </a:r>
            <a:r>
              <a:rPr lang="cs-CZ" sz="3600" b="1" dirty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ptáče </a:t>
            </a:r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zase  -------.</a:t>
            </a:r>
            <a:endParaRPr lang="cs-CZ" sz="36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59632" y="3629004"/>
            <a:ext cx="1236236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ptáče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537929" y="4684743"/>
            <a:ext cx="1210588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Káča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32635" y="3715246"/>
            <a:ext cx="1210588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pláče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40210" y="5588177"/>
            <a:ext cx="1492716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poradí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763688" y="4598500"/>
            <a:ext cx="1928733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lvl="0"/>
            <a:r>
              <a:rPr lang="cs-CZ" sz="36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hajnému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294207" y="3741215"/>
            <a:ext cx="1518364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hnízda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558981" y="5661248"/>
            <a:ext cx="1928733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zahvízdá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495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2.77521E-7 C -0.0059 0.00786 -0.01163 0.00855 -0.01945 0.01179 C -0.03038 0.0111 -0.04132 0.01087 -0.05226 0.00994 C -0.06285 0.00902 -0.07292 0.00393 -0.08351 0.00208 C -0.09549 -0.00347 -0.07743 0.00439 -0.10156 -0.00208 C -0.11233 -0.00486 -0.12465 -0.00949 -0.13438 -0.01596 C -0.1474 -0.02475 -0.16424 -0.04441 -0.17761 -0.04764 C -0.18993 -0.05898 -0.2033 -0.06961 -0.21632 -0.07956 C -0.22136 -0.08349 -0.225 -0.08927 -0.22986 -0.09344 C -0.23386 -0.10153 -0.23993 -0.1087 -0.24323 -0.11726 C -0.2467 -0.12651 -0.25035 -0.13483 -0.25521 -0.14316 C -0.25747 -0.15195 -0.2691 -0.16767 -0.27465 -0.17507 C -0.27761 -0.18756 -0.27361 -0.17438 -0.28056 -0.18502 C -0.28611 -0.19334 -0.28889 -0.20306 -0.29254 -0.21277 C -0.30122 -0.23636 -0.2934 -0.20999 -0.3 -0.22479 C -0.30104 -0.22734 -0.30695 -0.24353 -0.30886 -0.24862 C -0.31094 -0.25417 -0.31667 -0.25949 -0.31945 -0.26434 C -0.32448 -0.2729 -0.32708 -0.28076 -0.33281 -0.28839 C -0.33646 -0.30204 -0.34306 -0.31406 -0.34931 -0.32609 C -0.35174 -0.33627 -0.35643 -0.34205 -0.36111 -0.34991 C -0.36788 -0.36124 -0.3717 -0.37373 -0.37761 -0.38576 C -0.38247 -0.4105 -0.37552 -0.37836 -0.38212 -0.39963 C -0.38559 -0.41073 -0.38455 -0.42299 -0.38958 -0.4334 C -0.39011 -0.43733 -0.39011 -0.44149 -0.39097 -0.44542 C -0.39167 -0.4482 -0.3934 -0.45051 -0.3941 -0.45329 C -0.39566 -0.46046 -0.39583 -0.46809 -0.39705 -0.47526 C -0.39827 -0.50255 -0.40104 -0.52498 -0.40747 -0.55065 C -0.40938 -0.55851 -0.41129 -0.57262 -0.41945 -0.57262 " pathEditMode="relative" ptsTypes="fffffffffffffffffffffffffff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52451E-6 C 0.01979 -0.00277 0.03872 -0.00994 0.05834 -0.01388 C 0.06632 -0.01758 0.07431 -0.01966 0.08212 -0.02382 C 0.08785 -0.03168 0.09601 -0.03376 0.10157 -0.04186 C 0.10851 -0.05203 0.11198 -0.0629 0.11806 -0.07354 C 0.11962 -0.08048 0.1224 -0.08649 0.12396 -0.09343 C 0.12726 -0.10777 0.12795 -0.12997 0.13594 -0.1413 C 0.13698 -0.15125 0.13802 -0.15957 0.14045 -0.16906 C 0.14167 -0.18339 0.14445 -0.19681 0.14636 -0.21091 C 0.14775 -0.22132 0.14827 -0.23242 0.15087 -0.2426 C 0.15261 -0.24931 0.15521 -0.25555 0.15677 -0.26249 C 0.15851 -0.27035 0.1592 -0.27844 0.16129 -0.28631 C 0.16302 -0.30712 0.16875 -0.31776 0.1717 -0.33603 C 0.17344 -0.34667 0.17309 -0.35661 0.17761 -0.36586 C 0.17986 -0.37766 0.18316 -0.38968 0.18507 -0.40171 C 0.18577 -0.40564 0.18559 -0.4098 0.18663 -0.41351 C 0.18872 -0.42206 0.1941 -0.41767 0.1941 -0.42553 " pathEditMode="relative" ptsTypes="ffffffffffffffff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7.32655E-6 C 0.00156 -0.02567 0.00416 -0.04209 0.01632 -0.06151 C 0.01753 -0.06336 0.01788 -0.06591 0.01927 -0.06752 C 0.02187 -0.0703 0.02552 -0.07099 0.0283 -0.07354 C 0.03229 -0.07747 0.03559 -0.08325 0.04028 -0.08533 C 0.05521 -0.09227 0.06979 -0.10198 0.08507 -0.1073 C 0.09618 -0.11123 0.08055 -0.1073 0.09687 -0.11517 C 0.10434 -0.11863 0.11441 -0.12095 0.12239 -0.12326 C 0.12673 -0.12627 0.13142 -0.12812 0.13576 -0.13112 C 0.14236 -0.13575 0.14687 -0.14384 0.15364 -0.14708 C 0.15659 -0.15101 0.15972 -0.15494 0.16267 -0.15888 C 0.16718 -0.16466 0.1684 -0.17275 0.17309 -0.17876 C 0.17482 -0.18593 0.1835 -0.1968 0.1835 -0.1968 C 0.18941 -0.21947 0.20468 -0.23542 0.21788 -0.25046 C 0.22257 -0.25578 0.22482 -0.26179 0.22986 -0.26641 C 0.2309 -0.26826 0.23159 -0.27035 0.23281 -0.2722 C 0.23507 -0.27567 0.24028 -0.28214 0.24028 -0.28214 C 0.2434 -0.29047 0.24479 -0.29509 0.25069 -0.30018 C 0.25364 -0.31174 0.25017 -0.30087 0.25659 -0.31197 C 0.26302 -0.32307 0.26823 -0.33649 0.2776 -0.34389 C 0.28298 -0.34828 0.29392 -0.35221 0.3 -0.35591 C 0.30937 -0.36147 0.31857 -0.36771 0.3283 -0.37164 C 0.33142 -0.37442 0.33455 -0.37627 0.33576 -0.38159 C 0.3368 -0.38598 0.33663 -0.39084 0.33732 -0.39546 C 0.33906 -0.40726 0.34323 -0.41905 0.34323 -0.43131 " pathEditMode="relative" ptsTypes="ffffffffffffffffffffffff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944 0.00092 C 0.02361 -0.02012 0.02621 -0.04163 0.02986 -0.06268 C 0.03159 -0.08465 0.03472 -0.09366 0.04184 -0.1124 C 0.04791 -0.12882 0.05052 -0.14686 0.05833 -0.16212 C 0.06267 -0.1797 0.06875 -0.19635 0.07326 -0.21369 C 0.07465 -0.22803 0.07882 -0.23844 0.08368 -0.25162 C 0.08472 -0.26318 0.08646 -0.27197 0.08819 -0.2833 C 0.08767 -0.29394 0.0875 -0.30458 0.08663 -0.31522 C 0.08594 -0.32516 0.08177 -0.32863 0.07916 -0.33904 C 0.07639 -0.35014 0.07396 -0.36147 0.0717 -0.3728 C 0.07222 -0.38807 0.07205 -0.40333 0.07326 -0.4186 C 0.07344 -0.41975 0.08038 -0.44542 0.08073 -0.44635 C 0.08507 -0.46323 0.0868 -0.48127 0.09114 -0.49815 C 0.09323 -0.51873 0.09462 -0.53955 0.09861 -0.55967 C 0.1 -0.57632 0.10538 -0.60083 0.09548 -0.61332 C 0.09409 -0.61194 0.09114 -0.60939 0.09114 -0.60916 " pathEditMode="relative" rAng="0" ptsTypes="fffffffffffffffA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88" y="-307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7778E-6 8.32562E-7 C 0.00313 -0.00648 0.00817 -0.00879 0.01043 -0.01596 C 0.01164 -0.01966 0.01234 -0.02382 0.01338 -0.02775 C 0.01355 -0.02868 0.01893 -0.03515 0.01945 -0.03585 C 0.02848 -0.04764 0.02345 -0.04464 0.03282 -0.04764 C 0.03386 -0.04903 0.03456 -0.05088 0.03577 -0.05181 C 0.03716 -0.05296 0.03924 -0.05227 0.04029 -0.05366 C 0.04428 -0.05898 0.04324 -0.06846 0.04775 -0.07355 C 0.05331 -0.07979 0.06025 -0.0821 0.0672 -0.08349 C 0.08543 -0.08233 0.0981 -0.0791 0.11494 -0.07563 C 0.1231 -0.07193 0.11615 -0.07609 0.12379 -0.06753 C 0.13143 -0.05898 0.14428 -0.04787 0.14775 -0.03377 C 0.1547 -0.00625 0.15921 0.02151 0.16407 0.04972 C 0.16668 0.08719 0.16615 0.06799 0.16407 0.12326 C 0.16268 0.15865 0.16129 0.18386 0.13282 0.19079 C 0.11598 0.18941 0.10782 0.18732 0.09254 0.18478 C 0.0856 0.18201 0.07831 0.18085 0.07154 0.17692 C 0.06459 0.17299 0.06129 0.16905 0.05365 0.16674 C 0.03716 0.15217 0.06077 0.17275 0.0448 0.16096 C 0.04168 0.15865 0.03577 0.1531 0.03577 0.1531 C 0.03195 0.13598 0.03751 0.1568 0.03126 0.14315 C 0.02727 0.13436 0.02431 0.12349 0.0224 0.11332 C 0.01893 0.09436 0.01841 0.07423 0.01338 0.05573 C 0.01199 0.03769 0.00869 0.01989 0.00591 0.00208 C 0.00643 -0.0192 0.00244 -0.04209 0.00886 -0.06175 C 0.01702 -0.08719 0.00591 -0.04024 0.01494 -0.07748 C 0.01772 -0.08858 0.01407 -0.0828 0.01945 -0.0895 C 0.0198 -0.09135 0.02136 -0.1013 0.0224 -0.10338 C 0.02709 -0.11263 0.04289 -0.12581 0.0507 -0.12928 C 0.05591 -0.13622 0.05886 -0.14015 0.06563 -0.14316 C 0.07588 -0.1568 0.10053 -0.15241 0.11199 -0.1531 C 0.14654 -0.1612 0.15609 -0.15981 0.20452 -0.16096 C 0.22293 -0.16975 0.24671 -0.16628 0.26407 -0.16698 C 0.27709 -0.17068 0.28317 -0.1716 0.29845 -0.17299 C 0.30591 -0.17646 0.31112 -0.17762 0.31945 -0.179 C 0.32692 -0.18224 0.33421 -0.1834 0.34185 -0.18502 C 0.35088 -0.18895 0.36077 -0.18941 0.37015 -0.1908 C 0.38213 -0.19635 0.39497 -0.19889 0.40747 -0.20074 C 0.4231 -0.20629 0.43838 -0.21207 0.45365 -0.21878 C 0.46372 -0.22873 0.47553 -0.23451 0.48647 -0.2426 C 0.49497 -0.24885 0.50105 -0.25648 0.51043 -0.26041 C 0.51199 -0.26249 0.5132 -0.26457 0.51494 -0.26642 C 0.51772 -0.26943 0.52379 -0.27429 0.52379 -0.27429 C 0.52744 -0.28862 0.52518 -0.28284 0.52987 -0.29232 C 0.52987 -0.29302 0.52865 -0.30851 0.52692 -0.31221 C 0.52622 -0.31383 0.52466 -0.31453 0.52379 -0.31614 C 0.5172 -0.32794 0.5165 -0.33557 0.50591 -0.33997 C 0.50209 -0.34505 0.4922 -0.35037 0.49098 -0.358 C 0.49029 -0.36263 0.49098 -0.36725 0.49098 -0.37188 L 0.48803 -0.38576 L 0.49706 -0.37974 " pathEditMode="relative" ptsTypes="ffffffffffffffffffffffffffffffffffffffffffffffffAA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268 0.03076 C 0.00539 0.03331 0.00452 0.03539 0.00226 0.04464 C 0.00209 0.0488 0.00122 0.08303 -0.00225 0.09043 C -0.0052 0.09667 -0.01093 0.10246 -0.01423 0.10847 C -0.02725 0.13206 -0.03454 0.16444 -0.05746 0.17392 C -0.06493 0.18039 -0.07291 0.18432 -0.08142 0.18779 C -0.09149 0.19704 -0.0868 0.1945 -0.09479 0.19774 C -0.1092 0.21693 -0.09079 0.19404 -0.10382 0.20583 C -0.10555 0.20745 -0.10659 0.21023 -0.10833 0.21185 C -0.11475 0.21786 -0.12152 0.22318 -0.12916 0.22572 C -0.13854 0.23382 -0.12812 0.22595 -0.14114 0.23173 C -0.15138 0.23636 -0.1618 0.2426 -0.17239 0.24561 C -0.1842 0.25579 -0.20225 0.25671 -0.21562 0.25949 C -0.21961 0.26041 -0.2276 0.26342 -0.2276 0.26365 C -0.22968 0.26481 -0.23159 0.26619 -0.23368 0.26735 C -0.23663 0.26897 -0.24253 0.27151 -0.24253 0.27174 C -0.36944 0.26874 -0.3085 0.27683 -0.35746 0.26157 C -0.36788 0.25463 -0.37343 0.24862 -0.38142 0.23752 C -0.38437 0.22503 -0.38038 0.2389 -0.38732 0.22572 C -0.39375 0.2137 -0.38767 0.22202 -0.39184 0.21185 C -0.39357 0.20768 -0.39583 0.20375 -0.39774 0.19982 C -0.39878 0.19774 -0.40086 0.19381 -0.40086 0.19404 C -0.40208 0.13784 -0.39982 0.1457 -0.4052 0.11425 C -0.40468 0.09367 -0.40468 0.07332 -0.40382 0.05273 C -0.40364 0.04996 -0.4026 0.04741 -0.40225 0.04464 C -0.40156 0.03816 -0.40173 0.03146 -0.40086 0.02498 C -0.40034 0.02082 -0.39774 0.01296 -0.39774 0.01319 C -0.39635 -0.0037 -0.39444 -0.02081 -0.39027 -0.03677 C -0.38923 -0.04764 -0.38836 -0.05642 -0.38593 -0.0666 C -0.38402 -0.09458 -0.37986 -0.12187 -0.37986 -0.15009 L -0.37534 -0.16605 " pathEditMode="relative" rAng="0" ptsTypes="fffffffffffffffffffffffffffffAA"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903" y="24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996 0.01341 C 0.01944 0.01156 0.01962 0.00878 0.0184 0.00763 C 0.0158 0.00532 0.00955 0.0037 0.00955 0.00393 C 0.00347 -0.0044 -0.00469 -0.00393 -0.01285 -0.00625 C -0.03316 -0.01203 -0.05174 -0.0229 -0.07257 -0.02614 C -0.0809 -0.02984 -0.08941 -0.03169 -0.09792 -0.03423 C -0.1092 -0.03747 -0.11927 -0.04209 -0.1309 -0.04418 C -0.14115 -0.0488 -0.14549 -0.05042 -0.15625 -0.05204 C -0.1632 -0.05435 -0.17014 -0.05643 -0.17709 -0.05805 C -0.18299 -0.05944 -0.19497 -0.06198 -0.19497 -0.06175 C -0.21198 -0.071 -0.23229 -0.07378 -0.25018 -0.07794 C -0.26649 -0.08187 -0.28455 -0.08927 -0.30104 -0.08997 C -0.3283 -0.09112 -0.35573 -0.09112 -0.38299 -0.09182 C -0.37535 -0.09875 -0.36372 -0.09991 -0.35469 -0.09991 C -0.22483 -0.10107 -0.09497 -0.10107 0.03489 -0.10176 C 0.05573 -0.10986 0.07743 -0.11818 0.09896 -0.12165 C 0.10104 -0.12234 0.10295 -0.12304 0.10503 -0.12373 C 0.1066 -0.12419 0.10955 -0.1235 0.10955 -0.12558 C 0.10955 -0.12766 0.1066 -0.1272 0.10503 -0.12766 C 0.10156 -0.12905 0.09826 -0.13113 0.09462 -0.13159 C 0.08264 -0.13275 0.07066 -0.13298 0.05868 -0.13368 C 0.02916 -0.1383 0.00069 -0.15079 -0.02778 -0.16143 C -0.06389 -0.17484 -0.10035 -0.18386 -0.13681 -0.19519 C -0.15573 -0.20097 -0.17431 -0.20953 -0.19358 -0.21323 C -0.23733 -0.2322 -0.28316 -0.24237 -0.32778 -0.25694 C -0.3434 -0.26203 -0.35816 -0.26989 -0.37413 -0.27267 C -0.39358 -0.28192 -0.41406 -0.28446 -0.43386 -0.29256 C -0.35643 -0.29348 -0.2783 -0.28978 -0.20104 -0.29857 C -0.18785 -0.30158 -0.17552 -0.30643 -0.16215 -0.30851 C -0.15278 -0.31291 -0.14219 -0.31499 -0.13229 -0.31661 C -0.11354 -0.32424 -0.0934 -0.32655 -0.07413 -0.33048 C -0.04965 -0.33534 -0.02518 -0.3432 -0.00104 -0.35037 C 0.01614 -0.35546 0.03021 -0.37119 0.04687 -0.37813 C 0.05278 -0.38344 0.05729 -0.39061 0.06163 -0.39801 C 0.06389 -0.40195 0.06771 -0.41004 0.06771 -0.40981 C 0.0684 -0.41536 0.06996 -0.42045 0.07066 -0.42577 C 0.07153 -0.43224 0.07222 -0.44566 0.07222 -0.44542 L 0.08715 -0.44566 " pathEditMode="relative" rAng="0" ptsTypes="ffffffffffffffffffffffffffffffffffffAA"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212" y="-229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548680"/>
            <a:ext cx="806489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err="1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Jířa</a:t>
            </a:r>
            <a:r>
              <a:rPr lang="cs-CZ" sz="3600" b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našla zvíře, co netrefilo k díře,</a:t>
            </a:r>
          </a:p>
          <a:p>
            <a:r>
              <a:rPr lang="cs-CZ" sz="3600" b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kdo poradí </a:t>
            </a:r>
            <a:r>
              <a:rPr lang="cs-CZ" sz="3600" b="1" dirty="0" err="1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Jíře</a:t>
            </a:r>
            <a:r>
              <a:rPr lang="cs-CZ" sz="3600" b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komu zvíře dát</a:t>
            </a:r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? </a:t>
            </a:r>
            <a:endParaRPr lang="cs-CZ" sz="3600" b="1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42410" y="1749009"/>
            <a:ext cx="860159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b="1" dirty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Nikomu jinému, jenom panu hajnému</a:t>
            </a:r>
          </a:p>
          <a:p>
            <a:pPr lvl="0"/>
            <a:r>
              <a:rPr lang="cs-CZ" sz="3600" b="1" dirty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hajnému jedině on ho vrátí k </a:t>
            </a:r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rodině.</a:t>
            </a:r>
            <a:endParaRPr lang="cs-CZ" sz="36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3205" y="3212975"/>
            <a:ext cx="30956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176155"/>
            <a:ext cx="3168352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0334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7003" y="788511"/>
            <a:ext cx="777686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------- našla  ------, co netrefilo k </a:t>
            </a:r>
            <a:r>
              <a:rPr lang="cs-CZ" sz="3600" b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------,</a:t>
            </a:r>
            <a:endParaRPr lang="cs-CZ" sz="3600" b="1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kdo   -------  </a:t>
            </a:r>
            <a:r>
              <a:rPr lang="cs-CZ" sz="3600" b="1" dirty="0" err="1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Jíře</a:t>
            </a:r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3600" b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komu ptáče dát</a:t>
            </a:r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? </a:t>
            </a:r>
            <a:endParaRPr lang="cs-CZ" sz="3600" b="1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1631" y="1988840"/>
            <a:ext cx="841064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b="1" dirty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Nikomu jinému, jenom panu  </a:t>
            </a:r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------------</a:t>
            </a:r>
          </a:p>
          <a:p>
            <a:pPr lvl="0"/>
            <a:r>
              <a:rPr lang="cs-CZ" sz="3600" b="1" dirty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hajnému    ----     on ho vrátí k  </a:t>
            </a:r>
            <a:r>
              <a:rPr lang="cs-CZ" sz="3600" b="1" dirty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------.</a:t>
            </a:r>
            <a:endParaRPr lang="cs-CZ" sz="36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59632" y="3629004"/>
            <a:ext cx="1159292" cy="646331"/>
          </a:xfrm>
          <a:prstGeom prst="rect">
            <a:avLst/>
          </a:prstGeom>
          <a:solidFill>
            <a:srgbClr val="FBD575"/>
          </a:solidFill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zvíře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537929" y="4684743"/>
            <a:ext cx="979755" cy="646331"/>
          </a:xfrm>
          <a:prstGeom prst="rect">
            <a:avLst/>
          </a:prstGeom>
          <a:solidFill>
            <a:srgbClr val="FBD575"/>
          </a:solidFill>
        </p:spPr>
        <p:txBody>
          <a:bodyPr wrap="none">
            <a:spAutoFit/>
          </a:bodyPr>
          <a:lstStyle/>
          <a:p>
            <a:r>
              <a:rPr lang="cs-CZ" sz="3600" b="1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Jířa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32635" y="3715246"/>
            <a:ext cx="979755" cy="646331"/>
          </a:xfrm>
          <a:prstGeom prst="rect">
            <a:avLst/>
          </a:prstGeom>
          <a:solidFill>
            <a:srgbClr val="FBD575"/>
          </a:solidFill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díře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40210" y="5588177"/>
            <a:ext cx="1492716" cy="646331"/>
          </a:xfrm>
          <a:prstGeom prst="rect">
            <a:avLst/>
          </a:prstGeom>
          <a:solidFill>
            <a:srgbClr val="FBD575"/>
          </a:solidFill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poradí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763688" y="4598500"/>
            <a:ext cx="1928733" cy="646331"/>
          </a:xfrm>
          <a:prstGeom prst="rect">
            <a:avLst/>
          </a:prstGeom>
          <a:solidFill>
            <a:srgbClr val="FBD575"/>
          </a:solidFill>
        </p:spPr>
        <p:txBody>
          <a:bodyPr wrap="none">
            <a:spAutoFit/>
          </a:bodyPr>
          <a:lstStyle/>
          <a:p>
            <a:pPr lvl="0"/>
            <a:r>
              <a:rPr lang="cs-CZ" sz="36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hajnému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294207" y="3741215"/>
            <a:ext cx="1390124" cy="646331"/>
          </a:xfrm>
          <a:prstGeom prst="rect">
            <a:avLst/>
          </a:prstGeom>
          <a:solidFill>
            <a:srgbClr val="FBD575"/>
          </a:solidFill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jedině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558981" y="5661248"/>
            <a:ext cx="1458733" cy="646331"/>
          </a:xfrm>
          <a:prstGeom prst="rect">
            <a:avLst/>
          </a:prstGeom>
          <a:solidFill>
            <a:srgbClr val="FBD575"/>
          </a:solidFill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rodině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4680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2.77521E-7 C -0.0059 0.00786 -0.01163 0.00855 -0.01945 0.01179 C -0.03038 0.0111 -0.04132 0.01087 -0.05226 0.00994 C -0.06285 0.00902 -0.07292 0.00393 -0.08351 0.00208 C -0.09549 -0.00347 -0.07743 0.00439 -0.10156 -0.00208 C -0.11233 -0.00486 -0.12465 -0.00949 -0.13438 -0.01596 C -0.1474 -0.02475 -0.16424 -0.04441 -0.17761 -0.04764 C -0.18993 -0.05898 -0.2033 -0.06961 -0.21632 -0.07956 C -0.22136 -0.08349 -0.225 -0.08927 -0.22986 -0.09344 C -0.23386 -0.10153 -0.23993 -0.1087 -0.24323 -0.11726 C -0.2467 -0.12651 -0.25035 -0.13483 -0.25521 -0.14316 C -0.25747 -0.15195 -0.2691 -0.16767 -0.27465 -0.17507 C -0.27761 -0.18756 -0.27361 -0.17438 -0.28056 -0.18502 C -0.28611 -0.19334 -0.28889 -0.20306 -0.29254 -0.21277 C -0.30122 -0.23636 -0.2934 -0.20999 -0.3 -0.22479 C -0.30104 -0.22734 -0.30695 -0.24353 -0.30886 -0.24862 C -0.31094 -0.25417 -0.31667 -0.25949 -0.31945 -0.26434 C -0.32448 -0.2729 -0.32708 -0.28076 -0.33281 -0.28839 C -0.33646 -0.30204 -0.34306 -0.31406 -0.34931 -0.32609 C -0.35174 -0.33627 -0.35643 -0.34205 -0.36111 -0.34991 C -0.36788 -0.36124 -0.3717 -0.37373 -0.37761 -0.38576 C -0.38247 -0.4105 -0.37552 -0.37836 -0.38212 -0.39963 C -0.38559 -0.41073 -0.38455 -0.42299 -0.38958 -0.4334 C -0.39011 -0.43733 -0.39011 -0.44149 -0.39097 -0.44542 C -0.39167 -0.4482 -0.3934 -0.45051 -0.3941 -0.45329 C -0.39566 -0.46046 -0.39583 -0.46809 -0.39705 -0.47526 C -0.39827 -0.50255 -0.40104 -0.52498 -0.40747 -0.55065 C -0.40938 -0.55851 -0.41129 -0.57262 -0.41945 -0.57262 " pathEditMode="relative" ptsTypes="fffffffffffffffffffffffffff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3.52451E-6 C 0.01979 -0.00277 0.03872 -0.00994 0.05834 -0.01388 C 0.06632 -0.01758 0.07431 -0.01966 0.08212 -0.02382 C 0.08785 -0.03168 0.09601 -0.03376 0.10157 -0.04186 C 0.10851 -0.05203 0.11198 -0.0629 0.11806 -0.07354 C 0.11962 -0.08048 0.1224 -0.08649 0.12396 -0.09343 C 0.12726 -0.10777 0.12795 -0.12997 0.13594 -0.1413 C 0.13698 -0.15125 0.13802 -0.15957 0.14045 -0.16906 C 0.14167 -0.18339 0.14445 -0.19681 0.14636 -0.21091 C 0.14775 -0.22132 0.14827 -0.23242 0.15087 -0.2426 C 0.15261 -0.24931 0.15521 -0.25555 0.15677 -0.26249 C 0.15851 -0.27035 0.1592 -0.27844 0.16129 -0.28631 C 0.16302 -0.30712 0.16875 -0.31776 0.1717 -0.33603 C 0.17344 -0.34667 0.17309 -0.35661 0.17761 -0.36586 C 0.17986 -0.37766 0.18316 -0.38968 0.18507 -0.40171 C 0.18577 -0.40564 0.18559 -0.4098 0.18663 -0.41351 C 0.18872 -0.42206 0.1941 -0.41767 0.1941 -0.42553 " pathEditMode="relative" ptsTypes="ffffffffffffffff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7.32655E-6 C 0.00156 -0.02567 0.00416 -0.04209 0.01632 -0.06151 C 0.01753 -0.06336 0.01788 -0.06591 0.01927 -0.06752 C 0.02187 -0.0703 0.02552 -0.07099 0.0283 -0.07354 C 0.03229 -0.07747 0.03559 -0.08325 0.04028 -0.08533 C 0.05521 -0.09227 0.06979 -0.10198 0.08507 -0.1073 C 0.09618 -0.11123 0.08055 -0.1073 0.09687 -0.11517 C 0.10434 -0.11863 0.11441 -0.12095 0.12239 -0.12326 C 0.12673 -0.12627 0.13142 -0.12812 0.13576 -0.13112 C 0.14236 -0.13575 0.14687 -0.14384 0.15364 -0.14708 C 0.15659 -0.15101 0.15972 -0.15494 0.16267 -0.15888 C 0.16718 -0.16466 0.1684 -0.17275 0.17309 -0.17876 C 0.17482 -0.18593 0.1835 -0.1968 0.1835 -0.1968 C 0.18941 -0.21947 0.20468 -0.23542 0.21788 -0.25046 C 0.22257 -0.25578 0.22482 -0.26179 0.22986 -0.26641 C 0.2309 -0.26826 0.23159 -0.27035 0.23281 -0.2722 C 0.23507 -0.27567 0.24028 -0.28214 0.24028 -0.28214 C 0.2434 -0.29047 0.24479 -0.29509 0.25069 -0.30018 C 0.25364 -0.31174 0.25017 -0.30087 0.25659 -0.31197 C 0.26302 -0.32307 0.26823 -0.33649 0.2776 -0.34389 C 0.28298 -0.34828 0.29392 -0.35221 0.3 -0.35591 C 0.30937 -0.36147 0.31857 -0.36771 0.3283 -0.37164 C 0.33142 -0.37442 0.33455 -0.37627 0.33576 -0.38159 C 0.3368 -0.38598 0.33663 -0.39084 0.33732 -0.39546 C 0.33906 -0.40726 0.34323 -0.41905 0.34323 -0.43131 " pathEditMode="relative" ptsTypes="ffffffffffffffffffffffff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944 0.00092 C 0.02361 -0.02012 0.02621 -0.04163 0.02986 -0.06268 C 0.03159 -0.08465 0.03472 -0.09366 0.04184 -0.1124 C 0.04791 -0.12882 0.05052 -0.14686 0.05833 -0.16212 C 0.06267 -0.1797 0.06875 -0.19635 0.07326 -0.21369 C 0.07465 -0.22803 0.07882 -0.23844 0.08368 -0.25162 C 0.08472 -0.26318 0.08646 -0.27197 0.08819 -0.2833 C 0.08767 -0.29394 0.0875 -0.30458 0.08663 -0.31522 C 0.08594 -0.32516 0.08177 -0.32863 0.07916 -0.33904 C 0.07639 -0.35014 0.07396 -0.36147 0.0717 -0.3728 C 0.07222 -0.38807 0.07205 -0.40333 0.07326 -0.4186 C 0.07344 -0.41975 0.08038 -0.44542 0.08073 -0.44635 C 0.08507 -0.46323 0.0868 -0.48127 0.09114 -0.49815 C 0.09323 -0.51873 0.09462 -0.53955 0.09861 -0.55967 C 0.1 -0.57632 0.10538 -0.60083 0.09548 -0.61332 C 0.09409 -0.61194 0.09114 -0.60939 0.09114 -0.60916 " pathEditMode="relative" rAng="0" ptsTypes="fffffffffffffffA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88" y="-307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7778E-6 8.32562E-7 C 0.00313 -0.00648 0.00817 -0.00879 0.01043 -0.01596 C 0.01164 -0.01966 0.01234 -0.02382 0.01338 -0.02775 C 0.01355 -0.02868 0.01893 -0.03515 0.01945 -0.03585 C 0.02848 -0.04764 0.02345 -0.04464 0.03282 -0.04764 C 0.03386 -0.04903 0.03456 -0.05088 0.03577 -0.05181 C 0.03716 -0.05296 0.03924 -0.05227 0.04029 -0.05366 C 0.04428 -0.05898 0.04324 -0.06846 0.04775 -0.07355 C 0.05331 -0.07979 0.06025 -0.0821 0.0672 -0.08349 C 0.08543 -0.08233 0.0981 -0.0791 0.11494 -0.07563 C 0.1231 -0.07193 0.11615 -0.07609 0.12379 -0.06753 C 0.13143 -0.05898 0.14428 -0.04787 0.14775 -0.03377 C 0.1547 -0.00625 0.15921 0.02151 0.16407 0.04972 C 0.16668 0.08719 0.16615 0.06799 0.16407 0.12326 C 0.16268 0.15865 0.16129 0.18386 0.13282 0.19079 C 0.11598 0.18941 0.10782 0.18732 0.09254 0.18478 C 0.0856 0.18201 0.07831 0.18085 0.07154 0.17692 C 0.06459 0.17299 0.06129 0.16905 0.05365 0.16674 C 0.03716 0.15217 0.06077 0.17275 0.0448 0.16096 C 0.04168 0.15865 0.03577 0.1531 0.03577 0.1531 C 0.03195 0.13598 0.03751 0.1568 0.03126 0.14315 C 0.02727 0.13436 0.02431 0.12349 0.0224 0.11332 C 0.01893 0.09436 0.01841 0.07423 0.01338 0.05573 C 0.01199 0.03769 0.00869 0.01989 0.00591 0.00208 C 0.00643 -0.0192 0.00244 -0.04209 0.00886 -0.06175 C 0.01702 -0.08719 0.00591 -0.04024 0.01494 -0.07748 C 0.01772 -0.08858 0.01407 -0.0828 0.01945 -0.0895 C 0.0198 -0.09135 0.02136 -0.1013 0.0224 -0.10338 C 0.02709 -0.11263 0.04289 -0.12581 0.0507 -0.12928 C 0.05591 -0.13622 0.05886 -0.14015 0.06563 -0.14316 C 0.07588 -0.1568 0.10053 -0.15241 0.11199 -0.1531 C 0.14654 -0.1612 0.15609 -0.15981 0.20452 -0.16096 C 0.22293 -0.16975 0.24671 -0.16628 0.26407 -0.16698 C 0.27709 -0.17068 0.28317 -0.1716 0.29845 -0.17299 C 0.30591 -0.17646 0.31112 -0.17762 0.31945 -0.179 C 0.32692 -0.18224 0.33421 -0.1834 0.34185 -0.18502 C 0.35088 -0.18895 0.36077 -0.18941 0.37015 -0.1908 C 0.38213 -0.19635 0.39497 -0.19889 0.40747 -0.20074 C 0.4231 -0.20629 0.43838 -0.21207 0.45365 -0.21878 C 0.46372 -0.22873 0.47553 -0.23451 0.48647 -0.2426 C 0.49497 -0.24885 0.50105 -0.25648 0.51043 -0.26041 C 0.51199 -0.26249 0.5132 -0.26457 0.51494 -0.26642 C 0.51772 -0.26943 0.52379 -0.27429 0.52379 -0.27429 C 0.52744 -0.28862 0.52518 -0.28284 0.52987 -0.29232 C 0.52987 -0.29302 0.52865 -0.30851 0.52692 -0.31221 C 0.52622 -0.31383 0.52466 -0.31453 0.52379 -0.31614 C 0.5172 -0.32794 0.5165 -0.33557 0.50591 -0.33997 C 0.50209 -0.34505 0.4922 -0.35037 0.49098 -0.358 C 0.49029 -0.36263 0.49098 -0.36725 0.49098 -0.37188 L 0.48803 -0.38576 L 0.49706 -0.37974 " pathEditMode="relative" ptsTypes="ffffffffffffffffffffffffffffffffffffffffffffffffAA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76 0.03076 C -0.0349 0.03331 -0.03576 0.03539 -0.03802 0.04464 C -0.03819 0.0488 -0.03906 0.08303 -0.04253 0.09043 C -0.04549 0.09667 -0.05122 0.10246 -0.05451 0.10847 C -0.06753 0.13206 -0.07483 0.16444 -0.09774 0.17392 C -0.10521 0.18039 -0.11319 0.18432 -0.1217 0.18779 C -0.13177 0.19704 -0.12708 0.1945 -0.13507 0.19774 C -0.14948 0.21693 -0.13108 0.19404 -0.1441 0.20583 C -0.14583 0.20745 -0.14688 0.21023 -0.14861 0.21185 C -0.15503 0.21786 -0.16181 0.22318 -0.16944 0.22572 C -0.17882 0.23382 -0.1684 0.22595 -0.18142 0.23173 C -0.19167 0.23636 -0.20208 0.2426 -0.21267 0.24561 C -0.22448 0.25579 -0.24253 0.25671 -0.2559 0.25949 C -0.2599 0.26041 -0.26788 0.26342 -0.26788 0.26365 C -0.26997 0.26481 -0.27188 0.26619 -0.27396 0.26735 C -0.27691 0.26897 -0.28281 0.27151 -0.28281 0.27174 C -0.40972 0.26874 -0.34878 0.27683 -0.39774 0.26157 C -0.40816 0.25463 -0.41372 0.24862 -0.4217 0.23752 C -0.42465 0.22503 -0.42066 0.2389 -0.4276 0.22572 C -0.43403 0.2137 -0.42795 0.22202 -0.43212 0.21185 C -0.43385 0.20768 -0.43611 0.20375 -0.43802 0.19982 C -0.43906 0.19774 -0.44115 0.19381 -0.44115 0.19404 C -0.44236 0.13784 -0.4401 0.1457 -0.44549 0.11425 C -0.44497 0.09367 -0.44497 0.07332 -0.4441 0.05273 C -0.44392 0.04996 -0.44288 0.04741 -0.44253 0.04464 C -0.44184 0.03816 -0.44201 0.03146 -0.44115 0.02498 C -0.44063 0.02082 -0.43802 0.01296 -0.43802 0.01319 C -0.43663 -0.0037 -0.43472 -0.02081 -0.43056 -0.03677 C -0.42951 -0.04764 -0.42865 -0.05642 -0.42622 -0.0666 C -0.42431 -0.09458 -0.42014 -0.12187 -0.42014 -0.15009 L -0.41563 -0.16605 " pathEditMode="relative" rAng="0" ptsTypes="fffffffffffffffffffffffffffffAA"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903" y="24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348 0.01341 C 0.05296 0.01156 0.05313 0.00878 0.05191 0.00763 C 0.04931 0.00532 0.04306 0.0037 0.04306 0.00393 C 0.03698 -0.0044 0.02882 -0.00393 0.02066 -0.00625 C 0.00035 -0.01203 -0.01823 -0.0229 -0.03906 -0.02614 C -0.04739 -0.02984 -0.0559 -0.03169 -0.06441 -0.03423 C -0.07569 -0.03747 -0.08576 -0.04209 -0.09739 -0.04418 C -0.10764 -0.0488 -0.11198 -0.05042 -0.12274 -0.05204 C -0.12968 -0.05435 -0.13663 -0.05643 -0.14357 -0.05805 C -0.14948 -0.05944 -0.16145 -0.06198 -0.16145 -0.06175 C -0.17847 -0.071 -0.19878 -0.07378 -0.21666 -0.07794 C -0.23298 -0.08187 -0.25104 -0.08927 -0.26753 -0.08997 C -0.29479 -0.09112 -0.32222 -0.09112 -0.34948 -0.09182 C -0.34184 -0.09875 -0.3302 -0.09991 -0.32118 -0.09991 C -0.19132 -0.10107 -0.06145 -0.10107 0.06841 -0.10176 C 0.08924 -0.10986 0.11094 -0.11818 0.13247 -0.12165 C 0.13455 -0.12234 0.13646 -0.12304 0.13855 -0.12373 C 0.14011 -0.12419 0.14306 -0.1235 0.14306 -0.12558 C 0.14306 -0.12766 0.14011 -0.1272 0.13855 -0.12766 C 0.13507 -0.12905 0.13177 -0.13113 0.12813 -0.13159 C 0.11615 -0.13275 0.10417 -0.13298 0.09219 -0.13368 C 0.06268 -0.1383 0.03421 -0.15079 0.00573 -0.16143 C -0.03038 -0.17484 -0.06684 -0.18386 -0.10329 -0.19519 C -0.12222 -0.20097 -0.14079 -0.20953 -0.16007 -0.21323 C -0.20382 -0.2322 -0.24965 -0.24237 -0.29427 -0.25694 C -0.30989 -0.26203 -0.32465 -0.26989 -0.34062 -0.27267 C -0.36007 -0.28192 -0.38055 -0.28446 -0.40034 -0.29256 C -0.32291 -0.29348 -0.24479 -0.28978 -0.16753 -0.29857 C -0.15434 -0.30158 -0.14201 -0.30643 -0.12864 -0.30851 C -0.11927 -0.31291 -0.10868 -0.31499 -0.09878 -0.31661 C -0.08003 -0.32424 -0.05989 -0.32655 -0.04062 -0.33048 C -0.01614 -0.33534 0.00834 -0.3432 0.03247 -0.35037 C 0.04966 -0.35546 0.06372 -0.37119 0.08039 -0.37813 C 0.08629 -0.38344 0.0908 -0.39061 0.09514 -0.39801 C 0.0974 -0.40195 0.10122 -0.41004 0.10122 -0.40981 C 0.10191 -0.41536 0.10348 -0.42045 0.10417 -0.42577 C 0.10504 -0.43224 0.10573 -0.44566 0.10573 -0.44542 L 0.12066 -0.44566 " pathEditMode="relative" rAng="0" ptsTypes="ffffffffffffffffffffffffffffffffffffAA"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212" y="-229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Users\jkocandrlova\AppData\Local\Microsoft\Windows\Temporary Internet Files\Content.IE5\R1452KA2\MC9002153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978452"/>
            <a:ext cx="2520280" cy="3510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95536" y="620688"/>
            <a:ext cx="835292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Míra našel výra, má po noční a zírá,</a:t>
            </a:r>
          </a:p>
          <a:p>
            <a:r>
              <a:rPr lang="cs-CZ" sz="3600" b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zajímá se Míra, komu výra dát? </a:t>
            </a:r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3600" b="1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29852" y="1901234"/>
            <a:ext cx="8496944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b="1" dirty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Nikomu jinému, jenom panu hajnému </a:t>
            </a:r>
          </a:p>
          <a:p>
            <a:pPr lvl="0"/>
            <a:r>
              <a:rPr lang="cs-CZ" sz="3200" b="1" dirty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může mu radu dát, kdy má lítat a kdy 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spát.</a:t>
            </a:r>
            <a:endParaRPr lang="cs-CZ" sz="32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9573" y="3256147"/>
            <a:ext cx="30956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0432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43200000">
                                      <p:cBhvr>
                                        <p:cTn id="6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7003" y="788511"/>
            <a:ext cx="777686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------- našel -------, má po noční a   ----,</a:t>
            </a:r>
            <a:endParaRPr lang="cs-CZ" sz="3600" b="1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---------       Míra, </a:t>
            </a:r>
            <a:r>
              <a:rPr lang="cs-CZ" sz="3600" b="1" dirty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komu ptáče dát</a:t>
            </a:r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? </a:t>
            </a:r>
            <a:endParaRPr lang="cs-CZ" sz="3600" b="1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1630" y="1988840"/>
            <a:ext cx="864486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Nikomu jinému, </a:t>
            </a:r>
            <a:r>
              <a:rPr lang="cs-CZ" sz="3600" b="1" dirty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jenom panu </a:t>
            </a:r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------------</a:t>
            </a:r>
          </a:p>
          <a:p>
            <a:pPr lvl="0"/>
            <a:r>
              <a:rPr lang="cs-CZ" sz="3600" b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může mu ----    dát, kdy má  ----   a kdy ---. </a:t>
            </a:r>
            <a:endParaRPr lang="cs-CZ" sz="3600" b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59632" y="3629004"/>
            <a:ext cx="1082348" cy="646331"/>
          </a:xfrm>
          <a:prstGeom prst="rect">
            <a:avLst/>
          </a:prstGeom>
          <a:solidFill>
            <a:srgbClr val="B6F5F8"/>
          </a:solidFill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výra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41661" y="5678457"/>
            <a:ext cx="1184940" cy="646331"/>
          </a:xfrm>
          <a:prstGeom prst="rect">
            <a:avLst/>
          </a:prstGeom>
          <a:solidFill>
            <a:srgbClr val="B6F5F8"/>
          </a:solidFill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Míra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32635" y="3715246"/>
            <a:ext cx="954107" cy="646331"/>
          </a:xfrm>
          <a:prstGeom prst="rect">
            <a:avLst/>
          </a:prstGeom>
          <a:solidFill>
            <a:srgbClr val="B6F5F8"/>
          </a:solidFill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zírá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151707" y="4725144"/>
            <a:ext cx="2285000" cy="646331"/>
          </a:xfrm>
          <a:prstGeom prst="rect">
            <a:avLst/>
          </a:prstGeom>
          <a:solidFill>
            <a:srgbClr val="B6F5F8"/>
          </a:solidFill>
        </p:spPr>
        <p:txBody>
          <a:bodyPr wrap="square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zajímá se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763688" y="4598500"/>
            <a:ext cx="1928733" cy="646331"/>
          </a:xfrm>
          <a:prstGeom prst="rect">
            <a:avLst/>
          </a:prstGeom>
          <a:solidFill>
            <a:srgbClr val="B6F5F8"/>
          </a:solidFill>
        </p:spPr>
        <p:txBody>
          <a:bodyPr wrap="none">
            <a:spAutoFit/>
          </a:bodyPr>
          <a:lstStyle/>
          <a:p>
            <a:pPr lvl="0"/>
            <a:r>
              <a:rPr lang="cs-CZ" sz="36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hajnému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294207" y="3741215"/>
            <a:ext cx="1133644" cy="646331"/>
          </a:xfrm>
          <a:prstGeom prst="rect">
            <a:avLst/>
          </a:prstGeom>
          <a:solidFill>
            <a:srgbClr val="B6F5F8"/>
          </a:solidFill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radu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558981" y="5661248"/>
            <a:ext cx="979755" cy="646331"/>
          </a:xfrm>
          <a:prstGeom prst="rect">
            <a:avLst/>
          </a:prstGeom>
          <a:solidFill>
            <a:srgbClr val="B6F5F8"/>
          </a:solidFill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lítat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487637" y="5691806"/>
            <a:ext cx="1005403" cy="646331"/>
          </a:xfrm>
          <a:prstGeom prst="rect">
            <a:avLst/>
          </a:prstGeom>
          <a:solidFill>
            <a:srgbClr val="B6F5F8"/>
          </a:solidFill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spát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2126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2.16466E-6 C 0.0198 -0.00277 0.03872 -0.00994 0.05834 -0.01387 C 0.06632 -0.01757 0.07431 -0.01966 0.08212 -0.02382 C 0.08785 -0.03168 0.09601 -0.03376 0.10157 -0.04186 C 0.10851 -0.05203 0.11198 -0.0629 0.11806 -0.07354 C 0.11962 -0.08048 0.1224 -0.08649 0.12396 -0.09343 C 0.12726 -0.10777 0.12796 -0.12997 0.13594 -0.1413 C 0.13698 -0.15125 0.13803 -0.15957 0.14046 -0.16905 C 0.14167 -0.18339 0.14445 -0.19681 0.14636 -0.21091 C 0.14775 -0.22132 0.14827 -0.23242 0.15087 -0.2426 C 0.15261 -0.2493 0.15521 -0.25555 0.15678 -0.26249 C 0.15851 -0.27035 0.15921 -0.27844 0.16129 -0.28631 C 0.16303 -0.30712 0.16875 -0.31776 0.17171 -0.33603 C 0.17344 -0.34667 0.17309 -0.35661 0.17761 -0.36586 C 0.17987 -0.37766 0.18316 -0.38968 0.18507 -0.40171 C 0.18577 -0.40564 0.18559 -0.4098 0.18664 -0.4135 C 0.18872 -0.42206 0.1941 -0.41767 0.1941 -0.42553 " pathEditMode="relative" rAng="0" ptsTypes="f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705" y="-212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7.32655E-6 C 0.00156 -0.02567 0.00416 -0.04209 0.01632 -0.06151 C 0.01753 -0.06336 0.01788 -0.06591 0.01927 -0.06752 C 0.02187 -0.0703 0.02552 -0.07099 0.0283 -0.07354 C 0.03229 -0.07747 0.03559 -0.08325 0.04028 -0.08533 C 0.05521 -0.09227 0.06979 -0.10198 0.08507 -0.1073 C 0.09618 -0.11123 0.08055 -0.1073 0.09687 -0.11517 C 0.10434 -0.11863 0.11441 -0.12095 0.12239 -0.12326 C 0.12673 -0.12627 0.13142 -0.12812 0.13576 -0.13112 C 0.14236 -0.13575 0.14687 -0.14384 0.15364 -0.14708 C 0.15659 -0.15101 0.15972 -0.15494 0.16267 -0.15888 C 0.16718 -0.16466 0.1684 -0.17275 0.17309 -0.17876 C 0.17482 -0.18593 0.1835 -0.1968 0.1835 -0.1968 C 0.18941 -0.21947 0.20468 -0.23542 0.21788 -0.25046 C 0.22257 -0.25578 0.22482 -0.26179 0.22986 -0.26641 C 0.2309 -0.26826 0.23159 -0.27035 0.23281 -0.2722 C 0.23507 -0.27567 0.24028 -0.28214 0.24028 -0.28214 C 0.2434 -0.29047 0.24479 -0.29509 0.25069 -0.30018 C 0.25364 -0.31174 0.25017 -0.30087 0.25659 -0.31197 C 0.26302 -0.32307 0.26823 -0.33649 0.2776 -0.34389 C 0.28298 -0.34828 0.29392 -0.35221 0.3 -0.35591 C 0.30937 -0.36147 0.31857 -0.36771 0.3283 -0.37164 C 0.33142 -0.37442 0.33455 -0.37627 0.33576 -0.38159 C 0.3368 -0.38598 0.33663 -0.39084 0.33732 -0.39546 C 0.33906 -0.40726 0.34323 -0.41905 0.34323 -0.43131 " pathEditMode="relative" ptsTypes="ffffffffffffffffffffffff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7778E-6 8.32562E-7 C 0.00313 -0.00648 0.00817 -0.00879 0.01043 -0.01596 C 0.01164 -0.01966 0.01234 -0.02382 0.01338 -0.02775 C 0.01355 -0.02868 0.01893 -0.03515 0.01945 -0.03585 C 0.02848 -0.04764 0.02345 -0.04464 0.03282 -0.04764 C 0.03386 -0.04903 0.03456 -0.05088 0.03577 -0.05181 C 0.03716 -0.05296 0.03924 -0.05227 0.04029 -0.05366 C 0.04428 -0.05898 0.04324 -0.06846 0.04775 -0.07355 C 0.05331 -0.07979 0.06025 -0.0821 0.0672 -0.08349 C 0.08543 -0.08233 0.0981 -0.0791 0.11494 -0.07563 C 0.1231 -0.07193 0.11615 -0.07609 0.12379 -0.06753 C 0.13143 -0.05898 0.14428 -0.04787 0.14775 -0.03377 C 0.1547 -0.00625 0.15921 0.02151 0.16407 0.04972 C 0.16668 0.08719 0.16615 0.06799 0.16407 0.12326 C 0.16268 0.15865 0.16129 0.18386 0.13282 0.19079 C 0.11598 0.18941 0.10782 0.18732 0.09254 0.18478 C 0.0856 0.18201 0.07831 0.18085 0.07154 0.17692 C 0.06459 0.17299 0.06129 0.16905 0.05365 0.16674 C 0.03716 0.15217 0.06077 0.17275 0.0448 0.16096 C 0.04168 0.15865 0.03577 0.1531 0.03577 0.1531 C 0.03195 0.13598 0.03751 0.1568 0.03126 0.14315 C 0.02727 0.13436 0.02431 0.12349 0.0224 0.11332 C 0.01893 0.09436 0.01841 0.07423 0.01338 0.05573 C 0.01199 0.03769 0.00869 0.01989 0.00591 0.00208 C 0.00643 -0.0192 0.00244 -0.04209 0.00886 -0.06175 C 0.01702 -0.08719 0.00591 -0.04024 0.01494 -0.07748 C 0.01772 -0.08858 0.01407 -0.0828 0.01945 -0.0895 C 0.0198 -0.09135 0.02136 -0.1013 0.0224 -0.10338 C 0.02709 -0.11263 0.04289 -0.12581 0.0507 -0.12928 C 0.05591 -0.13622 0.05886 -0.14015 0.06563 -0.14316 C 0.07588 -0.1568 0.10053 -0.15241 0.11199 -0.1531 C 0.14654 -0.1612 0.15609 -0.15981 0.20452 -0.16096 C 0.22293 -0.16975 0.24671 -0.16628 0.26407 -0.16698 C 0.27709 -0.17068 0.28317 -0.1716 0.29845 -0.17299 C 0.30591 -0.17646 0.31112 -0.17762 0.31945 -0.179 C 0.32692 -0.18224 0.33421 -0.1834 0.34185 -0.18502 C 0.35088 -0.18895 0.36077 -0.18941 0.37015 -0.1908 C 0.38213 -0.19635 0.39497 -0.19889 0.40747 -0.20074 C 0.4231 -0.20629 0.43838 -0.21207 0.45365 -0.21878 C 0.46372 -0.22873 0.47553 -0.23451 0.48647 -0.2426 C 0.49497 -0.24885 0.50105 -0.25648 0.51043 -0.26041 C 0.51199 -0.26249 0.5132 -0.26457 0.51494 -0.26642 C 0.51772 -0.26943 0.52379 -0.27429 0.52379 -0.27429 C 0.52744 -0.28862 0.52518 -0.28284 0.52987 -0.29232 C 0.52987 -0.29302 0.52865 -0.30851 0.52692 -0.31221 C 0.52622 -0.31383 0.52466 -0.31453 0.52379 -0.31614 C 0.5172 -0.32794 0.5165 -0.33557 0.50591 -0.33997 C 0.50209 -0.34505 0.4922 -0.35037 0.49098 -0.358 C 0.49029 -0.36263 0.49098 -0.36725 0.49098 -0.37188 L 0.48803 -0.38576 L 0.49706 -0.37974 " pathEditMode="relative" ptsTypes="ffffffffffffffffffffffffffffffffffffffffffffffffA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694 0.00879 0.01614 0.01064 0.02534 0.01387 C 0.03837 0.01318 0.05121 0.01295 0.06423 0.01179 C 0.07187 0.0111 0.07778 0.00763 0.08507 0.00578 C 0.09844 0.00231 0.1118 -0.00139 0.12534 -0.00416 C 0.1342 -0.00786 0.14357 -0.00971 0.15225 -0.01411 C 0.16562 -0.02082 0.14982 -0.01596 0.16562 -0.01989 C 0.17725 -0.03099 0.17187 -0.02799 0.18038 -0.03192 C 0.18489 -0.03654 0.19861 -0.04672 0.20295 -0.05389 C 0.20764 -0.06198 0.21215 -0.0673 0.21788 -0.07378 C 0.23055 -0.08811 0.24618 -0.09806 0.25816 -0.11355 C 0.26302 -0.1198 0.26684 -0.12697 0.2717 -0.13321 C 0.27969 -0.1679 0.28368 -0.19774 0.27309 -0.23867 C 0.26944 -0.27012 0.26302 -0.30227 0.24618 -0.32609 C 0.24132 -0.33303 0.2401 -0.33765 0.23281 -0.3402 C 0.22014 -0.35361 0.19566 -0.36217 0.17899 -0.36795 C 0.14479 -0.36725 0.11041 -0.36702 0.07604 -0.36587 C 0.05868 -0.36517 0.04097 -0.35315 0.02378 -0.35014 C 0.01337 -0.34528 0.01788 -0.34713 0.01041 -0.34413 C -0.00278 -0.33233 -0.01667 -0.31638 -0.02535 -0.29834 C -0.02656 -0.29579 -0.02761 -0.29325 -0.0283 -0.29047 C -0.02969 -0.28515 -0.03143 -0.27452 -0.03143 -0.27452 C -0.03038 -0.25463 -0.03038 -0.22919 -0.0224 -0.21092 C -0.02118 -0.20791 -0.0191 -0.20583 -0.01788 -0.20282 C -0.01563 -0.19774 -0.01389 -0.19242 -0.01198 -0.1871 C -0.00816 -0.17692 -0.00035 -0.15588 0.00746 -0.15125 C 0.01007 -0.14963 0.0184 -0.14801 0.02083 -0.14732 C 0.04427 -0.14848 0.05312 -0.15033 0.07309 -0.1531 C 0.08177 -0.15703 0.0901 -0.16235 0.09844 -0.16721 C 0.1033 -0.16998 0.10729 -0.17114 0.11198 -0.17507 C 0.11389 -0.179 0.11597 -0.18317 0.11788 -0.1871 C 0.12135 -0.19427 0.11701 -0.20421 0.11632 -0.21277 C 0.11528 -0.22572 0.11284 -0.23983 0.11041 -0.25255 C 0.10885 -0.26087 0.10694 -0.26827 0.10451 -0.27637 C 0.1033 -0.2803 0.10139 -0.28839 0.10139 -0.28839 C 0.1 -0.30689 0.09687 -0.32424 0.09253 -0.34205 C 0.09149 -0.34598 0.09114 -0.35037 0.08958 -0.35407 C 0.08784 -0.35823 0.0835 -0.36587 0.0835 -0.36587 C 0.07986 -0.38182 0.08594 -0.35777 0.07604 -0.38391 C 0.07344 -0.39084 0.07187 -0.39732 0.06857 -0.40379 C 0.06736 -0.41281 0.06337 -0.43178 0.05972 -0.43941 C 0.05798 -0.44288 0.05555 -0.44427 0.05364 -0.4475 C 0.05087 -0.4519 0.04861 -0.45675 0.04618 -0.46138 C 0.04149 -0.47017 0.03993 -0.47965 0.03437 -0.48728 C 0.03055 -0.50648 0.03368 -0.49885 0.02691 -0.5111 C 0.02534 -0.51897 0.02413 -0.52428 0.02083 -0.53099 C 0.01944 -0.53885 0.01823 -0.54417 0.01493 -0.55088 C 0.01284 -0.56129 0.00937 -0.571 0.0059 -0.58071 C 0.00399 -0.59112 0 -0.60014 -0.00156 -0.61055 C -0.00521 -0.63506 -0.00729 -0.66027 -0.01354 -0.68409 C -0.01528 -0.69057 -0.02431 -0.70999 -0.02986 -0.70999 " pathEditMode="relative" ptsTypes="ffffffffffffffffffffffffffffffffffffffffffffffffffA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29 0.01133 C -0.00781 0.00925 -0.00712 0.00532 -0.00868 0.00532 C -0.01024 0.00532 -0.00886 0.01226 -0.01024 0.01133 C -0.01233 0.00994 -0.01094 0.00578 -0.01163 0.00324 C -0.01337 -0.00162 -0.01702 -0.00139 -0.02066 -0.00254 C -0.02413 -0.00185 -0.02813 -0.0037 -0.0309 -0.00069 C -0.03698 0.00578 -0.02552 0.00902 -0.02518 0.00925 C -0.02066 0.00856 -0.01597 0.00601 -0.01163 0.00717 C -0.01024 0.0074 -0.01337 0.01018 -0.01459 0.01133 C -0.01597 0.01272 -0.02518 0.02058 -0.02795 0.02313 C -0.02952 0.02428 -0.03264 0.02706 -0.03264 0.02729 C -0.05799 0.02313 -0.04757 0.01827 -0.04896 -0.02845 C -0.04913 -0.04648 -0.04149 -0.145 -0.06077 -0.18363 C -0.06459 -0.19103 -0.06893 -0.19796 -0.07274 -0.20537 C -0.07465 -0.2086 -0.08455 -0.21207 -0.08768 -0.21346 C -0.10243 -0.2123 -0.11094 -0.21323 -0.12361 -0.20745 C -0.12552 -0.20537 -0.12778 -0.20398 -0.12952 -0.20143 C -0.13195 -0.19796 -0.13559 -0.18964 -0.13559 -0.18941 C -0.1375 -0.18154 -0.13906 -0.17368 -0.14132 -0.16559 C -0.14254 -0.14223 -0.14375 -0.11748 -0.14584 -0.09413 C -0.14722 -0.08094 -0.15156 -0.06753 -0.1533 -0.05435 C -0.1566 -0.03191 -0.15868 -0.00879 -0.16389 0.01318 C -0.16615 0.03261 -0.16962 0.0518 -0.17274 0.07077 C -0.17535 0.08742 -0.17535 0.1006 -0.18472 0.11263 C -0.18854 0.12928 -0.20834 0.14755 -0.22066 0.15217 C -0.22709 0.15518 -0.23455 0.15611 -0.24132 0.15842 C -0.24722 0.15772 -0.2533 0.15796 -0.2592 0.15634 C -0.26059 0.15587 -0.26111 0.15333 -0.26233 0.15217 C -0.27031 0.14593 -0.2724 0.14477 -0.28021 0.1346 C -0.28524 0.12812 -0.28715 0.1191 -0.29219 0.11263 C -0.29566 0.09366 -0.29393 0.10106 -0.29809 0.08488 C -0.29861 0.08279 -0.29965 0.07886 -0.29965 0.07909 C -0.29913 0.05227 -0.29896 0.0259 -0.29809 -0.00069 C -0.29757 -0.01411 -0.29306 -0.02775 -0.29063 -0.04047 C -0.28472 -0.07054 -0.27396 -0.10199 -0.26372 -0.12997 C -0.26111 -0.15564 -0.25712 -0.18501 -0.26823 -0.20745 C -0.2717 -0.22502 -0.28351 -0.23705 -0.29653 -0.24121 C -0.30087 -0.24676 -0.3059 -0.24653 -0.31146 -0.24931 C -0.33959 -0.24746 -0.34306 -0.25046 -0.36233 -0.23127 C -0.36337 -0.22919 -0.36424 -0.22687 -0.36545 -0.22525 C -0.36667 -0.22364 -0.36858 -0.22317 -0.36979 -0.22132 C -0.37431 -0.21462 -0.37674 -0.20305 -0.38038 -0.19542 C -0.38212 -0.18455 -0.38559 -0.17438 -0.38785 -0.16374 C -0.38889 -0.15772 -0.39219 -0.1457 -0.39219 -0.14547 C -0.39427 -0.12882 -0.39844 -0.11401 -0.40261 -0.09806 C -0.40469 -0.07493 -0.40972 -0.05296 -0.41754 -0.03238 C -0.41927 -0.02775 -0.41893 -0.02336 -0.42049 -0.0185 C -0.42257 -0.01179 -0.42639 -0.00463 -0.42952 0.00139 C -0.43177 0.01041 -0.43281 0.0192 -0.43681 0.02706 C -0.43959 0.04533 -0.44653 0.06614 -0.45486 0.08094 C -0.45781 0.09366 -0.46684 0.1006 -0.47274 0.11078 C -0.48281 0.12812 -0.49861 0.13552 -0.51146 0.14847 C -0.52882 0.14709 -0.53316 0.14801 -0.54584 0.14223 C -0.5507 0.13229 -0.54722 0.13784 -0.55781 0.12858 C -0.55938 0.1272 -0.56233 0.12465 -0.56233 0.12488 C -0.56875 0.11147 -0.57431 0.09806 -0.57726 0.08279 C -0.57865 0.02521 -0.58212 -0.03261 -0.57865 -0.09019 C -0.57743 -0.10962 -0.56927 -0.13205 -0.56372 -0.14986 C -0.55955 -0.16327 -0.55799 -0.17761 -0.55174 -0.18964 C -0.55122 -0.19149 -0.55104 -0.19357 -0.55035 -0.19542 C -0.54948 -0.1975 -0.54809 -0.19912 -0.5474 -0.20143 C -0.54497 -0.21022 -0.54514 -0.21554 -0.54132 -0.2234 C -0.53837 -0.23636 -0.53403 -0.24838 -0.5309 -0.2611 C -0.52882 -0.26943 -0.52795 -0.27683 -0.52344 -0.28307 C -0.51997 -0.29672 -0.51788 -0.31105 -0.51459 -0.3247 C -0.51094 -0.3395 -0.50556 -0.35407 -0.50104 -0.36841 C -0.49827 -0.37697 -0.4967 -0.38599 -0.49358 -0.39431 C -0.49202 -0.40356 -0.48837 -0.41119 -0.48611 -0.42021 C -0.48299 -0.4327 -0.48108 -0.44519 -0.47865 -0.45791 C -0.47813 -0.46785 -0.47726 -0.48774 -0.47726 -0.48751 L -0.49653 -0.48774 " pathEditMode="relative" rAng="0" ptsTypes="fffffffffffffffffffffffffffffffffffffffffffffffffffffffffffffffffffffAA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733" y="-175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962 0.00486 C 0.00538 0.0037 0.02187 0.00162 0.04462 -0.003 C 0.06545 -0.01272 0.10034 -0.00555 0.11614 -0.00508 C 0.12239 0.00024 0.12569 0.00648 0.12968 0.01481 C 0.13472 0.03678 0.12656 0.00324 0.1342 0.02683 C 0.13767 0.0377 0.13646 0.04834 0.14166 0.05852 C 0.14045 0.0784 0.14132 0.08765 0.13107 0.10037 C 0.12951 0.12049 0.12552 0.13576 0.11475 0.1501 C 0.11198 0.1605 0.10729 0.17022 0.10121 0.17785 C 0.09965 0.18456 0.09843 0.19103 0.09687 0.19774 C 0.096 0.2019 0.09375 0.20976 0.09375 0.21 C 0.09514 0.24584 0.09132 0.24654 0.10434 0.26735 C 0.10816 0.27359 0.10607 0.27498 0.11319 0.27729 C 0.11718 0.27845 0.12118 0.27845 0.12517 0.27914 C 0.13628 0.27845 0.15521 0.28007 0.16701 0.27128 C 0.17639 0.26434 0.17708 0.2618 0.18489 0.25139 C 0.18646 0.24931 0.18941 0.24538 0.18941 0.24561 C 0.1934 0.22873 0.19496 0.21115 0.19687 0.19381 C 0.19514 0.07956 0.20868 0.11309 0.18489 0.06661 C 0.18229 0.05296 0.175 0.03816 0.1684 0.02683 C 0.16597 0.01666 0.16146 0.01272 0.15659 0.00486 C 0.15052 -0.00485 0.14201 -0.01734 0.1342 -0.02497 C 0.12639 -0.03237 0.1151 -0.03492 0.10573 -0.03677 C 0.08073 -0.03538 0.07378 -0.03422 0.05347 -0.03099 C 0.04687 -0.02867 0.04114 -0.02636 0.0342 -0.02497 C 0.03264 -0.02358 0.03125 -0.0222 0.02968 -0.02104 C 0.0283 -0.02012 0.02656 -0.02012 0.02517 -0.01896 C 0.01337 -0.00971 0.02465 -0.01503 0.01475 -0.0111 C 0.01371 -0.00971 0.01302 -0.00786 0.0118 -0.00693 C 0.01041 -0.00578 0.0085 -0.00647 0.00729 -0.00508 C 0.0059 -0.0037 0.00555 -0.00092 0.00434 0.00093 C 0.00139 0.00579 -0.00295 0.00856 -0.00625 0.01272 C -0.00851 0.02244 -0.01441 0.02729 -0.01806 0.03678 C -0.02952 0.06638 -0.0474 0.08904 -0.06146 0.11633 C -0.06493 0.13113 -0.06025 0.11402 -0.0658 0.12628 C -0.07084 0.13738 -0.07327 0.14732 -0.07934 0.15796 C -0.08108 0.16582 -0.08559 0.17184 -0.08976 0.17785 C -0.09966 0.19242 -0.12136 0.21693 -0.13594 0.22156 C -0.13854 0.22387 -0.14063 0.22734 -0.14341 0.22965 C -0.14722 0.23266 -0.15174 0.23405 -0.15538 0.23752 C -0.15955 0.24168 -0.16424 0.24677 -0.16893 0.24954 C -0.18091 0.25671 -0.19427 0.26064 -0.20625 0.26735 C -0.21788 0.27382 -0.22865 0.28146 -0.24045 0.28724 C -0.2474 0.29071 -0.25556 0.29117 -0.26285 0.29325 C -0.27882 0.29186 -0.28837 0.28955 -0.30313 0.28724 C -0.31285 0.28284 -0.32118 0.28076 -0.3316 0.27914 C -0.35278 0.27012 -0.37205 0.25555 -0.38386 0.22965 C -0.38872 0.21925 -0.40469 0.17322 -0.41372 0.16189 C -0.4191 0.14385 -0.42309 0.12512 -0.42709 0.10639 C -0.42934 0.09598 -0.42952 0.08511 -0.4316 0.07447 C -0.43108 0.03354 -0.43299 -0.0925 -0.42413 -0.14223 C -0.42622 -0.15703 -0.42674 -0.15333 -0.4375 -0.1561 C -0.43941 -0.16327 -0.43907 -0.16003 -0.43907 -0.16605 " pathEditMode="relative" rAng="0" ptsTypes="ffffffffffffffffffffffffffffffffffffffffffffffffffffA"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583" y="58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21 0.00347 C -0.0092 0.00878 -0.01354 0.01017 -0.01875 0.01341 C -0.03177 0.01225 -0.04323 0.00994 -0.05608 0.00763 C -0.06285 0.00439 -0.06979 0.003 -0.07691 0.00162 C -0.09722 -0.00787 -0.12136 -0.00509 -0.14254 -0.00833 C -0.2507 -0.04371 -0.15035 -0.01226 -0.45156 -0.01041 C -0.46077 -0.00185 -0.4592 0.01341 -0.45295 0.02544 C -0.45018 0.037 -0.45382 0.02636 -0.44705 0.03538 C -0.43924 0.04579 -0.44306 0.04417 -0.43212 0.05134 C -0.42274 0.05735 -0.4132 0.0629 -0.40382 0.06915 C -0.39653 0.074 -0.38906 0.0814 -0.38143 0.0851 C -0.37031 0.09065 -0.35868 0.0932 -0.34705 0.09505 C -0.32813 0.09435 -0.3092 0.09412 -0.29028 0.09297 C -0.27726 0.09227 -0.26406 0.08533 -0.25156 0.08117 C -0.23333 0.07493 -0.21493 0.06845 -0.19774 0.05735 C -0.18958 0.04648 -0.17396 0.02451 -0.16354 0.01942 C -0.15452 0.0104 -0.14375 0.00162 -0.13663 -0.01041 C -0.13559 -0.01226 -0.13455 -0.01411 -0.13368 -0.01619 C -0.13299 -0.01804 -0.13299 -0.02035 -0.13212 -0.02221 C -0.1309 -0.02452 -0.12882 -0.02591 -0.12761 -0.02822 C -0.12431 -0.03377 -0.1217 -0.04024 -0.11875 -0.04603 C -0.11649 -0.05042 -0.1125 -0.05227 -0.10972 -0.05597 C -0.10799 -0.06314 -0.10504 -0.06545 -0.10226 -0.07193 C -0.0967 -0.08534 -0.09115 -0.09482 -0.08281 -0.10569 C -0.07778 -0.11217 -0.07031 -0.11749 -0.06493 -0.12373 C -0.06354 -0.12558 -0.05347 -0.139 -0.05 -0.14362 C -0.04844 -0.14547 -0.04549 -0.1494 -0.04549 -0.14917 C -0.04045 -0.16351 -0.03281 -0.1753 -0.02761 -0.18918 C -0.02483 -0.20537 -0.01858 -0.21948 -0.01424 -0.23497 C -0.01024 -0.24908 -0.01042 -0.26457 -0.00677 -0.27868 C -0.00504 -0.29834 -0.00261 -0.31938 0.00226 -0.33835 C 0.00382 -0.3513 0.00677 -0.36726 0.01267 -0.37813 C 0.02153 -0.39455 0.01337 -0.37443 0.02014 -0.39015 C 0.02309 -0.39732 0.02344 -0.40426 0.0276 -0.41004 C 0.02847 -0.41952 0.02951 -0.42877 0.03212 -0.43779 C 0.03298 -0.44057 0.03507 -0.44566 0.03507 -0.44542 " pathEditMode="relative" rAng="0" ptsTypes="fffffffffffffffffffffffffffffffffffA"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764" y="-178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9.72222E-6 6.0592E-6 C 0.00139 -0.00994 0.00504 -0.01618 0.00747 -0.0259 C 0.00695 -0.05665 0.01042 -0.1036 0.00139 -0.13714 C 0.00087 -0.14176 0.00105 -0.14662 9.72222E-6 -0.15101 C -0.00052 -0.15286 -0.00243 -0.15332 -0.00295 -0.15517 C -0.00572 -0.16373 -0.00503 -0.1709 -0.00902 -0.179 C -0.01024 -0.19195 -0.01111 -0.20397 -0.01649 -0.21484 C -0.01701 -0.21669 -0.01736 -0.21877 -0.01788 -0.22062 C -0.01874 -0.2234 -0.02013 -0.22594 -0.021 -0.22872 C -0.02309 -0.23635 -0.02326 -0.24352 -0.0269 -0.25046 C -0.03263 -0.26109 -0.0302 -0.25161 -0.03437 -0.26248 C -0.03506 -0.26433 -0.03506 -0.26665 -0.03593 -0.2685 C -0.04079 -0.27844 -0.05121 -0.28214 -0.05833 -0.28838 C -0.0618 -0.29162 -0.06475 -0.29648 -0.06874 -0.29833 C -0.08732 -0.30642 -0.07777 -0.3018 -0.09704 -0.31221 C -0.09913 -0.31336 -0.10086 -0.31544 -0.10295 -0.31614 C -0.11006 -0.31822 -0.11701 -0.31799 -0.12395 -0.32007 C -0.13489 -0.32331 -0.14583 -0.32724 -0.15677 -0.33001 C -0.17013 -0.32932 -0.18368 -0.32978 -0.19704 -0.32816 C -0.20017 -0.3277 -0.20312 -0.32539 -0.20607 -0.324 C -0.20746 -0.32331 -0.21041 -0.32215 -0.21041 -0.32215 C -0.22135 -0.31221 -0.23281 -0.30411 -0.24479 -0.29625 C -0.25069 -0.29232 -0.25468 -0.28538 -0.25972 -0.28029 C -0.26406 -0.2759 -0.26944 -0.27358 -0.27326 -0.2685 C -0.28003 -0.25901 -0.28819 -0.25138 -0.29548 -0.24259 C -0.29861 -0.23889 -0.30208 -0.23519 -0.30451 -0.23057 C -0.30555 -0.22872 -0.30624 -0.2264 -0.30746 -0.22479 C -0.31249 -0.21808 -0.31874 -0.21183 -0.32395 -0.2049 C -0.32447 -0.2042 -0.33229 -0.1938 -0.33281 -0.19287 C -0.33489 -0.18894 -0.33888 -0.18085 -0.33888 -0.18085 C -0.3394 -0.179 -0.33958 -0.17691 -0.34027 -0.17506 C -0.34114 -0.17298 -0.3427 -0.17136 -0.3434 -0.16905 C -0.34565 -0.16096 -0.34583 -0.15147 -0.34774 -0.14315 C -0.34722 -0.11355 -0.35451 -0.03653 -0.33142 -0.00393 C -0.33038 6.0592E-6 -0.3302 0.0044 -0.32847 0.00787 C -0.32413 0.01666 -0.31614 0.02313 -0.31197 0.03169 C -0.30815 0.03955 -0.30399 0.04487 -0.29704 0.04765 C -0.28038 0.06453 -0.25763 0.07563 -0.23732 0.08141 C -0.22656 0.08442 -0.20451 0.08742 -0.20451 0.08742 C -0.15434 0.08673 -0.10399 0.08673 -0.05381 0.08557 C -0.03888 0.08511 -0.02899 0.07841 -0.01493 0.07563 C -0.00173 0.07286 0.02414 0.07008 0.03577 0.06152 C 0.04688 0.05343 0.0566 0.04233 0.06719 0.03377 C 0.08438 0.01989 0.10226 0.00648 0.11928 -0.00809 C 0.13073 -0.0178 0.1441 -0.02705 0.1566 -0.03376 C 0.1665 -0.03908 0.17431 -0.04232 0.18212 -0.0518 C 0.19306 -0.06498 0.19983 -0.08163 0.21181 -0.09343 C 0.22171 -0.11563 0.20938 -0.09019 0.23126 -0.11933 C 0.24445 -0.13714 0.25955 -0.15078 0.27466 -0.16512 C 0.2856 -0.17553 0.27153 -0.16651 0.28507 -0.17691 C 0.29358 -0.18339 0.28681 -0.17136 0.29844 -0.18686 C 0.30556 -0.19634 0.30174 -0.1938 0.30886 -0.1968 C 0.31528 -0.20536 0.32171 -0.21137 0.32987 -0.21669 C 0.33403 -0.22224 0.33924 -0.22664 0.34323 -0.23265 C 0.34566 -0.23635 0.34653 -0.24144 0.34914 -0.24467 C 0.35643 -0.25393 0.36007 -0.26688 0.36719 -0.27636 C 0.37848 -0.29139 0.38924 -0.30504 0.40452 -0.31221 C 0.41129 -0.32169 0.41962 -0.32816 0.4283 -0.33394 C 0.43716 -0.34574 0.43438 -0.34366 0.44028 -0.35591 C 0.4408 -0.35846 0.4408 -0.36146 0.44167 -0.36378 C 0.44237 -0.36563 0.44428 -0.36609 0.4448 -0.36794 C 0.44757 -0.37696 0.44653 -0.38251 0.45226 -0.38968 C 0.45643 -0.40101 0.46251 -0.40957 0.47153 -0.4135 C 0.47362 -0.41743 0.47657 -0.4209 0.47761 -0.42553 C 0.47917 -0.43223 0.48021 -0.44125 0.48212 -0.44727 C 0.48351 -0.45166 0.49098 -0.45536 0.49098 -0.45536 " pathEditMode="relative" ptsTypes="fffffffffffffffffffffffffffffffffffffffffffffffffffffffffffffffffA">
                                      <p:cBhvr>
                                        <p:cTn id="4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052736"/>
            <a:ext cx="4572148" cy="45721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51576" y="627227"/>
            <a:ext cx="417646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Na dolejší lávce tam Slávka našla savce,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kdo 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poradí Slávce, komu savce dát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2" name="Picture 4" descr="C:\Users\jkocandrlova\AppData\Local\Microsoft\Windows\Temporary Internet Files\Content.IE5\R1452KA2\MP90040703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2763" y="0"/>
            <a:ext cx="4352353" cy="6525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39552" y="3457575"/>
            <a:ext cx="4572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3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Vždyť je to Pavlata zadělaný od bláta, </a:t>
            </a:r>
          </a:p>
          <a:p>
            <a:pPr lvl="0"/>
            <a:r>
              <a:rPr lang="cs-CZ" sz="3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měli ho za zvíře, špinavý byl k nevíře.</a:t>
            </a:r>
          </a:p>
        </p:txBody>
      </p:sp>
      <p:pic>
        <p:nvPicPr>
          <p:cNvPr id="7176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32740" y="7677472"/>
            <a:ext cx="1097674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7933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25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25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250"/>
                            </p:stCondLst>
                            <p:childTnLst>
                              <p:par>
                                <p:cTn id="17" presetID="10" presetClass="exit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25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25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4431889" cy="720080"/>
          </a:xfrm>
        </p:spPr>
        <p:txBody>
          <a:bodyPr/>
          <a:lstStyle/>
          <a:p>
            <a:r>
              <a:rPr lang="cs-CZ" b="1" dirty="0" smtClean="0"/>
              <a:t>POSLECHNĚTE  SI: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6021288"/>
            <a:ext cx="8352928" cy="504056"/>
          </a:xfrm>
        </p:spPr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www.youtube.com/watch?v=cK39MuKcRjA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340768"/>
            <a:ext cx="4536504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28818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504" y="0"/>
            <a:ext cx="4824536" cy="6858000"/>
          </a:xfrm>
          <a:solidFill>
            <a:schemeClr val="bg2">
              <a:lumMod val="60000"/>
              <a:lumOff val="40000"/>
            </a:schemeClr>
          </a:solidFill>
        </p:spPr>
        <p:txBody>
          <a:bodyPr>
            <a:normAutofit fontScale="55000" lnSpcReduction="20000"/>
          </a:bodyPr>
          <a:lstStyle/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Káča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našla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ptáče                                              MP3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capo III - F dur 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  D                             G      D 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|: Káča našla ptáče, je promoklé a pláče 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                           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Emi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  A 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kdo poradí Káče, komu ptáče dát :| 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           D         G              A D 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|: Nikomu jinému, jenom panu hajnému 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                          G             A D 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on ho dá do hnízda, ptáče zase zahvízdá :| 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|: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Jířa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 našla zvíře, co netrefilo k díře 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kdo poradí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Jíře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, komu zvíře dát :| 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|: Nikomu jinému, jenom panu hajnému 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hajnému jedině, on ho vrátí rodině :| 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|: Míra našel výra, má po noční a zírá 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zajímá se Míra, komu výra dát :| 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|: Nikomu jinému, jenom panu hajnému 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může mu radu dát, kdy má lítat a kdy spát :| 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|: Na dolejší lávce, tam Slávka našla savce 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kdo poradí Slávce, komu savce dát :| 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|: Vždyť je to Pavlata zadělaný od bláta 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měli ho za zvíře, špinavý byl k nevíře :| 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Teda Pavlata ty vypadáš </a:t>
            </a:r>
          </a:p>
        </p:txBody>
      </p:sp>
      <p:sp>
        <p:nvSpPr>
          <p:cNvPr id="3" name="Obdélník 2"/>
          <p:cNvSpPr/>
          <p:nvPr/>
        </p:nvSpPr>
        <p:spPr>
          <a:xfrm>
            <a:off x="4149253" y="2819017"/>
            <a:ext cx="1970411" cy="92333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/>
              <a:t>Jaroslav Uhlíř </a:t>
            </a:r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Zdeněk  </a:t>
            </a:r>
            <a:r>
              <a:rPr lang="cs-CZ" b="1" dirty="0"/>
              <a:t>Svěrák </a:t>
            </a:r>
          </a:p>
        </p:txBody>
      </p:sp>
      <p:pic>
        <p:nvPicPr>
          <p:cNvPr id="4" name="Zdeněk-Svěrák-a-Jaroslav-Uhlíř---Káča-našla-ptáče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355976" y="-99392"/>
            <a:ext cx="609600" cy="609600"/>
          </a:xfrm>
          <a:prstGeom prst="rect">
            <a:avLst/>
          </a:prstGeom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9664" y="2795772"/>
            <a:ext cx="3024336" cy="40295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0424" y="14595"/>
            <a:ext cx="4203576" cy="28006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90076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6000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2520280" cy="64807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280920" cy="5472608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Obrázky</a:t>
            </a:r>
            <a:r>
              <a:rPr lang="cs-CZ" dirty="0" smtClean="0"/>
              <a:t>:</a:t>
            </a:r>
          </a:p>
          <a:p>
            <a:r>
              <a:rPr lang="cs-CZ" dirty="0" smtClean="0"/>
              <a:t>Foto ptáčka – archiv autorky</a:t>
            </a:r>
          </a:p>
          <a:p>
            <a:r>
              <a:rPr lang="cs-CZ" dirty="0" smtClean="0"/>
              <a:t>Kliparty </a:t>
            </a:r>
            <a:r>
              <a:rPr lang="cs-CZ" dirty="0"/>
              <a:t>z </a:t>
            </a:r>
            <a:r>
              <a:rPr lang="cs-CZ" dirty="0" smtClean="0"/>
              <a:t>webu</a:t>
            </a:r>
            <a:endParaRPr lang="cs-CZ" dirty="0" smtClean="0"/>
          </a:p>
          <a:p>
            <a:pPr marL="68580" indent="0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office.microsoft.com</a:t>
            </a:r>
            <a:endParaRPr lang="cs-CZ" dirty="0" smtClean="0"/>
          </a:p>
          <a:p>
            <a:r>
              <a:rPr lang="cs-CZ" dirty="0" smtClean="0"/>
              <a:t>Text písně :</a:t>
            </a:r>
            <a:endParaRPr lang="cs-CZ" dirty="0"/>
          </a:p>
          <a:p>
            <a:pPr marL="68580" indent="0">
              <a:buNone/>
            </a:pP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www.velkyzpevnik.cz/zpevnik/uhlir-jaroslav/kaca-nasla-ptace</a:t>
            </a:r>
            <a:endParaRPr lang="cs-CZ" dirty="0" smtClean="0"/>
          </a:p>
          <a:p>
            <a:r>
              <a:rPr lang="cs-CZ" dirty="0" smtClean="0"/>
              <a:t>Fota autorů písně : </a:t>
            </a:r>
          </a:p>
          <a:p>
            <a:pPr marL="68580" indent="0">
              <a:buNone/>
            </a:pP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upload.wikimedia.org/wikipedia/commons/a/a6/Zdenek_Sverak.jpg</a:t>
            </a:r>
            <a:endParaRPr lang="cs-CZ" dirty="0" smtClean="0"/>
          </a:p>
          <a:p>
            <a:pPr marL="68580" indent="0">
              <a:buNone/>
            </a:pP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cs.wikipedia.org/wiki/Soubor:Jaroslav_Uhlir.jpg</a:t>
            </a:r>
            <a:endParaRPr lang="cs-CZ" dirty="0" smtClean="0"/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 smtClean="0"/>
              <a:t>Video:</a:t>
            </a:r>
          </a:p>
          <a:p>
            <a:pPr marL="68580" indent="0">
              <a:buNone/>
            </a:pP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www.youtube.com/watch?v=cK39MuKcRjA</a:t>
            </a:r>
            <a:endParaRPr lang="cs-CZ" dirty="0" smtClean="0"/>
          </a:p>
          <a:p>
            <a:pPr marL="6858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1372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274</TotalTime>
  <Words>500</Words>
  <Application>Microsoft Office PowerPoint</Application>
  <PresentationFormat>Předvádění na obrazovce (4:3)</PresentationFormat>
  <Paragraphs>106</Paragraphs>
  <Slides>13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Austin</vt:lpstr>
      <vt:lpstr>Škola: Základní škola a Mateřská škola Halže, příspěvková organizace Název: VY_32_INOVACE_13_HV_Písnička  Káča našla ptáče Číslo projektu: CZ.1.07/1.4.00/21.3551 Autor: Mgr. Jarmila Kočandrlová</vt:lpstr>
      <vt:lpstr>Písnička</vt:lpstr>
      <vt:lpstr>Káča našla ptáče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POSLECHNĚTE  SI:</vt:lpstr>
      <vt:lpstr>Prezentace aplikace PowerPoint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Škola: Základní škola a Mateřská škola Halže, příspěvková organizace Název: VY_12_INOVACE_04_HV_Písnička_V_poli_bříza Číslo projektu: Jarmila Kočandrlová </dc:title>
  <dc:creator>Kočandrlová Jarmila</dc:creator>
  <cp:lastModifiedBy>Kočandrlová Jarmila</cp:lastModifiedBy>
  <cp:revision>35</cp:revision>
  <dcterms:created xsi:type="dcterms:W3CDTF">2012-10-30T16:49:53Z</dcterms:created>
  <dcterms:modified xsi:type="dcterms:W3CDTF">2013-06-10T18:32:01Z</dcterms:modified>
</cp:coreProperties>
</file>