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7D566C-AD38-459C-8A19-E71D520E782E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315BE7-788A-4011-9DB2-BD21E727EA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50467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2772FB-83C8-40B0-8C5B-BE5A2E244AAC}" type="datetimeFigureOut">
              <a:rPr lang="cs-CZ" smtClean="0"/>
              <a:pPr/>
              <a:t>10.6.2013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711FE0-5428-4DA3-A27D-02D163BCE1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560648468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Občanská společnost 1 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: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červen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OPVK_1.5_DUM_III/2_OBN_KA031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031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 Vysvětlení pojmu občanská společnost a její konkrétní podoba v oblasti soukromých  a dobrovolných občanských aktivit.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212104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Občanská společnost 1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Občanská společnost, společenské organizace, nátlakové skupiny, lobbismus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Občanská společnost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oblast soukromých a dobrovolných občanských iniciativ, které jsou právně zaručeny a uznávány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občané se tak mohou podílet na vytváření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kontrole státní politiky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minulosti stát centralizoval všechny své prostředky, dnešní stát vytváří prostor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rozvoj občanských aktivit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Společenské organizace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ýznamnou součástí moderních politických systémů jsou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dobrovolné zájmové organizace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ůsobí v oblastech společenského života, kde mají lidé do určité míry shodné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osobní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skupinové zájmy a cíle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idé se sami organizují a jejich cílem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dosažení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společných zájmů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jedná se o odbory, družstva, organizace mládeže, důchodců, vzdělávací a kulturní sdružení, umělecké svazy apod.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Různé formy dobrovolného sdružování mají umožnit, aby: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ideje, názory a aktivity jednotlivých zájmových skupin mohly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projevit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uplatnit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vůči politickým stranám a orgánům státní moci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lenové mohli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realizovat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své osobní a skupinové zájmy - dávají jedinci možnost, aby se zúčastnil politického života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kupiny občanů mohou být: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příležitostné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(demonstranti)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evně sdružené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(profesní skupiny)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eorganizované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(blízkost na základě náboženské, menšinové, kulturní identity)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Nátlakové skupiny, lobbismus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átlakové skupiny -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neformální politické instituce, které prosazují své požadavky, očekávání, protesty, se kterými se musí vláda vyrovnat, vytvářejí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politický tlak</a:t>
            </a: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obby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vestibul v amerických a britských parlamentních budovách, ve kterých mohou představitelé veřejnosti jednat s poslanci (odvození pojmu lobbismus)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lobbismus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působení nátlakových skupin,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tj.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ovlivňování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poslanců různými zájmovými skupinami, také používají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média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jako prostředek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ovlivňování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veřejného mínění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prosazení svých cílů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Občanskou společnost tvoří: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adace a nadační fondy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bčanská sdružení – spolky, společnosti, kluby, svazy, hnutí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becně prospěšné společnosti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írkve a náboženské společnosti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Nejdůležitější organizace občanské společnosti: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olitické strany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dbory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rofesní komory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ládežnické organizace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polky na ochranu životního prostředí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kologické organizace (</a:t>
            </a:r>
            <a:r>
              <a:rPr lang="cs-CZ" sz="2600" dirty="0" smtClean="0">
                <a:latin typeface="Times New Roman" pitchFamily="18" charset="0"/>
                <a:cs typeface="Times New Roman" pitchFamily="18" charset="0"/>
              </a:rPr>
              <a:t>Hnutí Duha, GREENPEACE)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portovní kluby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mělecké spolky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haritativní organizace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Projevem občanů jsou: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hromáždění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ampaně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etice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bčanské iniciativy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Literatura, citace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DUFEK, Pavel.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Společenské vědy pro střední školy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c2010, 87 s. ISBN 978-807-3581-527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DVOŘÁK, Jan.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Odmaturuj! ze společenských věd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Aktualiz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c2008, 256 s. Odmaturuj!. ISBN 978-80-7358-122-0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ZUBÍKOVÁ, Zdeňka a Renáta DRÁBOVÁ.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Společenské vědy v kostce: pro střední školy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Havlíčkův Brod: Fragment, 2007, 188 s. V kostce (Fragment). ISBN 978-802-5301-906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444</Words>
  <Application>Microsoft Office PowerPoint</Application>
  <PresentationFormat>Předvádění na obrazovce (4:3)</PresentationFormat>
  <Paragraphs>64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Digitální učební materiál</vt:lpstr>
      <vt:lpstr>Občanská společnost 1 </vt:lpstr>
      <vt:lpstr>Občanská společnost</vt:lpstr>
      <vt:lpstr>Společenské organizace</vt:lpstr>
      <vt:lpstr>Snímek 5</vt:lpstr>
      <vt:lpstr>Snímek 6</vt:lpstr>
      <vt:lpstr>Nátlakové skupiny, lobbismus</vt:lpstr>
      <vt:lpstr>Občanskou společnost tvoří:</vt:lpstr>
      <vt:lpstr>Nejdůležitější organizace občanské společnosti:</vt:lpstr>
      <vt:lpstr>Projevem občanů jsou: </vt:lpstr>
      <vt:lpstr>Literatura, citace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gramotnost-investice</dc:title>
  <dc:creator>Ludmila Klavíková</dc:creator>
  <cp:lastModifiedBy>siroky</cp:lastModifiedBy>
  <cp:revision>15</cp:revision>
  <dcterms:created xsi:type="dcterms:W3CDTF">2013-06-04T03:04:59Z</dcterms:created>
  <dcterms:modified xsi:type="dcterms:W3CDTF">2013-06-10T18:57:37Z</dcterms:modified>
</cp:coreProperties>
</file>