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8" r:id="rId2"/>
    <p:sldId id="256" r:id="rId3"/>
    <p:sldId id="261" r:id="rId4"/>
    <p:sldId id="260" r:id="rId5"/>
    <p:sldId id="259" r:id="rId6"/>
    <p:sldId id="262" r:id="rId7"/>
    <p:sldId id="265" r:id="rId8"/>
    <p:sldId id="263" r:id="rId9"/>
    <p:sldId id="264" r:id="rId10"/>
    <p:sldId id="267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579" autoAdjust="0"/>
    <p:restoredTop sz="94660"/>
  </p:normalViewPr>
  <p:slideViewPr>
    <p:cSldViewPr>
      <p:cViewPr varScale="1">
        <p:scale>
          <a:sx n="69" d="100"/>
          <a:sy n="69" d="100"/>
        </p:scale>
        <p:origin x="-90" y="-89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529970-3AAB-4F52-B58F-AD9DC0AD2375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17C94A-F7EE-4D19-ABD1-D7DDDF6CEB0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860446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772FB-83C8-40B0-8C5B-BE5A2E244AAC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11FE0-5428-4DA3-A27D-02D163BCE1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772FB-83C8-40B0-8C5B-BE5A2E244AAC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11FE0-5428-4DA3-A27D-02D163BCE1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772FB-83C8-40B0-8C5B-BE5A2E244AAC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11FE0-5428-4DA3-A27D-02D163BCE1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772FB-83C8-40B0-8C5B-BE5A2E244AAC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11FE0-5428-4DA3-A27D-02D163BCE1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772FB-83C8-40B0-8C5B-BE5A2E244AAC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11FE0-5428-4DA3-A27D-02D163BCE1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772FB-83C8-40B0-8C5B-BE5A2E244AAC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11FE0-5428-4DA3-A27D-02D163BCE1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772FB-83C8-40B0-8C5B-BE5A2E244AAC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11FE0-5428-4DA3-A27D-02D163BCE1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772FB-83C8-40B0-8C5B-BE5A2E244AAC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11FE0-5428-4DA3-A27D-02D163BCE1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772FB-83C8-40B0-8C5B-BE5A2E244AAC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11FE0-5428-4DA3-A27D-02D163BCE1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772FB-83C8-40B0-8C5B-BE5A2E244AAC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11FE0-5428-4DA3-A27D-02D163BCE1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772FB-83C8-40B0-8C5B-BE5A2E244AAC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11FE0-5428-4DA3-A27D-02D163BCE1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2772FB-83C8-40B0-8C5B-BE5A2E244AAC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711FE0-5428-4DA3-A27D-02D163BCE15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781846922"/>
              </p:ext>
            </p:extLst>
          </p:nvPr>
        </p:nvGraphicFramePr>
        <p:xfrm>
          <a:off x="323850" y="1844675"/>
          <a:ext cx="8496300" cy="4683127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OBN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2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Občanská společnost 2</a:t>
                      </a: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Člověk v lidském společenství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Mgr. Ludmila Klavíková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: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červen 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OPVK_1.5_DUM_III/2_OBN_KA032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VY_32_INOVACE_OBN_KA032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7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 Přehled konkrétních  sdružovacích  aktivit občanů, které tvoří občanskou společnost.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2212104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Občanská společnost 2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Nadace, nadační fondy, občanská sdružení, obecně prospěšné společnosti, církve </a:t>
            </a:r>
            <a:b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 náboženské společnosti, profesní organizace, skautské hnutí, ekologické organizace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Nadace a nadační fondy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sdružují majetek, který má sloužit veřejně prospěšným cílům, např. rozvoj duchovních hodnot, ochrana lidských práv, ochrana životního prostředí, kulturních památek, tradic, rozvoj vědy, vzdělání, sportu aj., spravují tzv.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nadační jmění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osoba, které byl příspěvek poskytnut, je povinna prokázat, jakým způsobem a k jakému účelu byl užit 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Výbor dobré vůle - Nadace Olgy Havlové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Občanská sdružení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spolky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společnosti, kluby, svazy, hnutí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 společenským nebo zájmovým posláním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jejich činnost nesmí být v rozporu se zákony (Ústavou)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nesmí omezovat lidská práva a svobody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ČR jich pracuje více než 40 000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Bílý kruh bezpečí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(pomáhá obětem trestné činnosti)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Obecně prospěšné společnosti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působí v ČR od roku 1995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mají poskytovat veřejně dostupné a obecně prospěšné služby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jejich registrace probíhá u krajského soudu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jejich hospodářský zisk nesmí být použit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 prospěch členů, ale musí být využit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poskytování obecně prospěšných služeb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díky jejich pomoci mohou fungovat divadla, muzea, knihovny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Církve a náboženské společnosti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sdružují osoby stejné náboženské víry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registrace církve v ČR znamená i nárok na přímou podporu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vyžaduje se určitý minimální počet členů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vyžaduje se respektování zákonů, tolerance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 ostatním církvím, náboženským společnostem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osobám bez vyznání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mezi největší církve v ČR patří: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Římskokatolická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Českobratrská evangelická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Československá husitská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Profesní organizace (kluby,spolky, družstva)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sdružují zástupce různých profesí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umožňují jim prosazovat vlastní zájmy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propagují jejich povolání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vyměňují si zkušenosti v oboru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PEN klub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(klub spisovatelů)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Český rybářský svaz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Skautské hnutí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skauting vznikl v roce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1907,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kdy britský generál Robert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Baden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Powell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tábořil s prvními skauty na anglickém ostrově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Brownsea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skautské hnutí dnes existuje ve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216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zemích, má téměř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30 milionů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členů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skauti a skautky na celém světě dodržují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stejné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zákony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mají stejný výchovný program (vychovávat zdatné, všestranně rozvinuté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vnímavé lidi s úctou k tradičním hodnotám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mravním zásadám)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svaz skautů a skautek v ČR se nazývá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Junák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Ekologické organizace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268760"/>
            <a:ext cx="8219256" cy="5073427"/>
          </a:xfrm>
        </p:spPr>
        <p:txBody>
          <a:bodyPr>
            <a:no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patří mezi nátlakové skupiny s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pacifistickou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ekologickou orientací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vznikají od 60.let 20. století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ekologické organizace fungují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mezinárodně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a získávají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vliv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 politickém životě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Greenpeace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- mezinárodní ekologická organizace (ochrana klimatu, deštných pralesů, zabránění genetických manipulací 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 užívání toxických látek, nebezpečí jaderné energie, jaderné odzbrojení, prosazování obnovitelných zdrojů)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Greenpeace má více než 2,5 milionu příznivců na celém světě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pro svou nezávislost nepřijímá žádné finanční dary od států, politických stran, průmyslových a jiných firem</a:t>
            </a: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Hnutí Duha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ČR existuje dlouhodobě Hnutí Duha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věnuje se vybraným ekologickým oblastem (energetika, lesy, těžba nerostných surovin, zemědělství odpady)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 dosažení svých cílů jedná s místními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 celostátními úřady i politiky, snaží se zasahovat do legislativních návrhů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prezentuje se jako striktně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nezávislá organizace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příjmy pocházejí z grantů od českých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mezinárodních nadací, z členských příspěvků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darů příznivců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Literatura, citace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DUFEK, Pavel.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Společenské vědy pro střední školy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1. Brno: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Didaktis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c2010, 87 s. ISBN 978-807-3581-527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DVOŘÁK, Jan.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Odmaturuj! ze společenských věd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Aktualiz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1. Brno: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Didaktis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c2008, 256 s. Odmaturuj!. ISBN 978-80-7358-122-0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ZUBÍKOVÁ, Zdeňka a Renáta DRÁBOVÁ.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Společenské vědy v kostce: pro střední školy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1.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Havlíčkův Brod: Fragment, 2007, 188 s. V kostce (Fragment). ISBN 978-802-5301-906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</TotalTime>
  <Words>482</Words>
  <Application>Microsoft Office PowerPoint</Application>
  <PresentationFormat>Předvádění na obrazovce (4:3)</PresentationFormat>
  <Paragraphs>69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Digitální učební materiál</vt:lpstr>
      <vt:lpstr>Občanská společnost 2</vt:lpstr>
      <vt:lpstr>Nadace a nadační fondy</vt:lpstr>
      <vt:lpstr>Občanská sdružení</vt:lpstr>
      <vt:lpstr>Obecně prospěšné společnosti</vt:lpstr>
      <vt:lpstr>Církve a náboženské společnosti</vt:lpstr>
      <vt:lpstr>Profesní organizace (kluby,spolky, družstva)</vt:lpstr>
      <vt:lpstr>Skautské hnutí</vt:lpstr>
      <vt:lpstr>Ekologické organizace</vt:lpstr>
      <vt:lpstr>Hnutí Duha</vt:lpstr>
      <vt:lpstr>Literatura, citace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Finanční gramotnost-investice</dc:title>
  <dc:creator>Ludmila Klavíková</dc:creator>
  <cp:lastModifiedBy>siroky</cp:lastModifiedBy>
  <cp:revision>18</cp:revision>
  <dcterms:created xsi:type="dcterms:W3CDTF">2013-06-04T03:04:59Z</dcterms:created>
  <dcterms:modified xsi:type="dcterms:W3CDTF">2013-06-10T18:59:22Z</dcterms:modified>
</cp:coreProperties>
</file>