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6" r:id="rId3"/>
    <p:sldId id="257" r:id="rId4"/>
    <p:sldId id="259" r:id="rId5"/>
    <p:sldId id="260" r:id="rId6"/>
    <p:sldId id="261" r:id="rId7"/>
    <p:sldId id="264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0" autoAdjust="0"/>
    <p:restoredTop sz="94660"/>
  </p:normalViewPr>
  <p:slideViewPr>
    <p:cSldViewPr>
      <p:cViewPr>
        <p:scale>
          <a:sx n="70" d="100"/>
          <a:sy n="70" d="100"/>
        </p:scale>
        <p:origin x="-78" y="-8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D6ECCF-7F1E-4C88-B00D-4DBF556163D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C8C7BD-BE00-4C2C-8D10-695A28E17C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0056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C8C7BD-BE00-4C2C-8D10-695A28E17C6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9753906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Finanční gramotnost 5 – volné finance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červen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OPVK_1.5_DUM_III/2_OBN_KA028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Základní informace o investování tzv. volných peněz, o formách úspor.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Finanční gramotnost-volné finance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Volné finance, fyzická investice, investice finanční, úrok, likvidita, bankovní účty, bankovní poplatky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Volné finance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potřeba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nákup věcí, které nepotřebujeme,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chceme je, je jednorázová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spory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jsou pro ekonomiku zásadní, představují kapitál (volné finanční prostředky), které můžeme použít v budoucnosti, vytváří předpoklad k investicím, jsou stěžejní jako způsob „rezervy“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ezerva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finanční prostředky tzv. na horší časy, je stěžejní pro domácnosti jako způsob vytvoření rezervy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Fyzické investice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případě, že nepoužijeme volné prostředky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spotřebu, volíme mezi dvěma formami úspor: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yzická investice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např. koupě nemovitosti, uměleckých děl, zlata a jiných kovů, starožitností, mincí atd.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Fyzické investice většinou v čase neztrácejí svou hodnotu, naopak jejich cena na trhu stoupá.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Investice finanční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Druhou možností úspor jsou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investice finanční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různých fondů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ermínovaných účtů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pořících produktů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enných papírů apod.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Úrok, likvidita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ři rozhodování o finančních investicích zvažuje investor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úrok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likviditu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je procentní výnos z vložené investice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ikvidita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rychlost proměny investice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hotové peníze. Je-li likvidita vysoká, peníze jsou téměř bez omezení k dispozici, má-li finanční produkt nízkou likviditu, je přeměna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peníze obtížná.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 třeba brát v úvahu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výši inflace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znehodnocující peníze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daň z příjmu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uvalenou na výnosy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investice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Bankovní účty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Nejběžnější formou ukládání volných peněz 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bankovní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účty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ěžný účet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krátkodobé uložení peněz s minimálním úrokem, jejich majitel s nimi může kdykoliv nakládat podle libosti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pořící účty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nabízejí vyšší úrok, ale peníze není možné vybrat kdykoliv, vklad probíhá jednorázově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v pravidelných platbách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ermínovaný účet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 hlediska úroků je nejvýnosnější,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manipulace s penězi je nejobtížnější, vklad je jednorázový a výběr je možný jen ve stanovenou dobu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Vklady na bankovních účtech jsou v ČR ze zákona pojištěny.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041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Bankovní poplatky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ři volbě banky a typu účtu je nutné počítat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bankovními poplatky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edná se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poplatky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 např. vedení účtu, vklad  a výběr v hotovosti na přepážce, výběr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bankomatu, vydání a použití platební karty, internetové nebo telefonické bankovnictví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Úkoly: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1.Vyhledejte podrobnosti týkající se ochrany drobných střadatelů v ČR ze zákona od roku 2008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 souvislosti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pojištěním vkladů u bank.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2.Vyhledejte podrobnosti týkající se ankety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nejabsurdnější bankovní poplatek, která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pořádána v ČR od roku 2005.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3.Jaká rizika a jaké výhody přináší propojení bankovního světa přes internet?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sz="3400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sz="3400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, c2011, 95 s. ISBN 978-807-3581-633.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KLÍNSKÝ, Petr, Otto MÜNCH a Danuše CHROMÁ. </a:t>
            </a:r>
            <a:r>
              <a:rPr lang="cs-CZ" sz="3400" i="1" dirty="0" smtClean="0">
                <a:latin typeface="Times New Roman" pitchFamily="18" charset="0"/>
                <a:cs typeface="Times New Roman" pitchFamily="18" charset="0"/>
              </a:rPr>
              <a:t>Ekonomika: ekonomická a finanční gramotnost pro střední školy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3.,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upr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, 2012, 179 s. ISBN 978-80-87204-65-8.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ZUBÍKOVÁ, Zdeňka a Renáta DRÁBOVÁ. </a:t>
            </a:r>
            <a:r>
              <a:rPr lang="cs-CZ" sz="3400" i="1" dirty="0" smtClean="0">
                <a:latin typeface="Times New Roman" pitchFamily="18" charset="0"/>
                <a:cs typeface="Times New Roman" pitchFamily="18" charset="0"/>
              </a:rPr>
              <a:t>Společenské vědy v kostce: pro střední školy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Havlíčkův Brod: Fragment, 2007, 188 s. V kostce (Fragment). ISBN 978-802-5301-906</a:t>
            </a:r>
          </a:p>
          <a:p>
            <a:endParaRPr lang="cs-CZ" sz="3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512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399</Words>
  <Application>Microsoft Office PowerPoint</Application>
  <PresentationFormat>Předvádění na obrazovce (4:3)</PresentationFormat>
  <Paragraphs>59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Finanční gramotnost-volné finance</vt:lpstr>
      <vt:lpstr>Volné finance</vt:lpstr>
      <vt:lpstr>Fyzické investice</vt:lpstr>
      <vt:lpstr>Investice finanční</vt:lpstr>
      <vt:lpstr>Úrok, likvidita</vt:lpstr>
      <vt:lpstr>Bankovní účty</vt:lpstr>
      <vt:lpstr>Bankovní poplatky</vt:lpstr>
      <vt:lpstr>Úkoly: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gramotnost-investice</dc:title>
  <dc:creator>Ludmila Klavíková</dc:creator>
  <cp:lastModifiedBy>siroky</cp:lastModifiedBy>
  <cp:revision>17</cp:revision>
  <dcterms:created xsi:type="dcterms:W3CDTF">2013-06-04T03:04:59Z</dcterms:created>
  <dcterms:modified xsi:type="dcterms:W3CDTF">2013-06-10T19:06:43Z</dcterms:modified>
</cp:coreProperties>
</file>